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4" r:id="rId6"/>
    <p:sldId id="291" r:id="rId7"/>
    <p:sldId id="292" r:id="rId8"/>
    <p:sldId id="298" r:id="rId9"/>
    <p:sldId id="306" r:id="rId10"/>
    <p:sldId id="307" r:id="rId11"/>
    <p:sldId id="299" r:id="rId12"/>
    <p:sldId id="310" r:id="rId13"/>
    <p:sldId id="301" r:id="rId14"/>
    <p:sldId id="300" r:id="rId15"/>
    <p:sldId id="305" r:id="rId16"/>
    <p:sldId id="302" r:id="rId17"/>
    <p:sldId id="311" r:id="rId18"/>
    <p:sldId id="293" r:id="rId19"/>
    <p:sldId id="303" r:id="rId20"/>
    <p:sldId id="304" r:id="rId21"/>
    <p:sldId id="295" r:id="rId22"/>
    <p:sldId id="308" r:id="rId23"/>
    <p:sldId id="297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488F9-4A0E-4A0A-9956-1531DB11D103}" v="4" dt="2022-05-16T09:28:55.055"/>
    <p1510:client id="{DB84D9E7-5432-4D3A-9752-85ED3B19F2D9}" v="4" vWet="6" dt="2022-05-17T08:23:18.172"/>
    <p1510:client id="{E73450B6-338C-4D50-B373-90BFB62871CC}" v="188" dt="2022-05-17T08:26:04.167"/>
    <p1510:client id="{ECAB7905-7183-4741-8CC3-FEAC479BCA03}" v="4" dt="2022-05-16T13:32:05.929"/>
    <p1510:client id="{F35E84B3-6640-44EB-AF3A-6078E772B59C}" v="696" dt="2022-05-16T11:31:29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DIOGO MIGUEL SILVESTRE" userId="b28fedb2-579e-4c9f-9db7-08aabe650186" providerId="ADAL" clId="{7224819B-21D7-4563-81C3-7204DDAAC830}"/>
    <pc:docChg chg="undo custSel addSld delSld modSld sldOrd">
      <pc:chgData name="JOAO DIOGO MIGUEL SILVESTRE" userId="b28fedb2-579e-4c9f-9db7-08aabe650186" providerId="ADAL" clId="{7224819B-21D7-4563-81C3-7204DDAAC830}" dt="2022-05-06T10:23:28.150" v="957" actId="14100"/>
      <pc:docMkLst>
        <pc:docMk/>
      </pc:docMkLst>
      <pc:sldChg chg="addSp delSp modSp add mod ord">
        <pc:chgData name="JOAO DIOGO MIGUEL SILVESTRE" userId="b28fedb2-579e-4c9f-9db7-08aabe650186" providerId="ADAL" clId="{7224819B-21D7-4563-81C3-7204DDAAC830}" dt="2022-05-06T10:11:53.591" v="78" actId="207"/>
        <pc:sldMkLst>
          <pc:docMk/>
          <pc:sldMk cId="3133298936" sldId="299"/>
        </pc:sldMkLst>
        <pc:spChg chg="mod">
          <ac:chgData name="JOAO DIOGO MIGUEL SILVESTRE" userId="b28fedb2-579e-4c9f-9db7-08aabe650186" providerId="ADAL" clId="{7224819B-21D7-4563-81C3-7204DDAAC830}" dt="2022-05-06T09:51:00.436" v="24" actId="20577"/>
          <ac:spMkLst>
            <pc:docMk/>
            <pc:sldMk cId="3133298936" sldId="299"/>
            <ac:spMk id="2" creationId="{950FB353-B1BC-BC28-D0DE-15B2FCFC7FAB}"/>
          </ac:spMkLst>
        </pc:spChg>
        <pc:spChg chg="add del mod">
          <ac:chgData name="JOAO DIOGO MIGUEL SILVESTRE" userId="b28fedb2-579e-4c9f-9db7-08aabe650186" providerId="ADAL" clId="{7224819B-21D7-4563-81C3-7204DDAAC830}" dt="2022-05-06T09:52:56.478" v="37" actId="478"/>
          <ac:spMkLst>
            <pc:docMk/>
            <pc:sldMk cId="3133298936" sldId="299"/>
            <ac:spMk id="6" creationId="{FFCD07FB-EE24-EE8C-0BDB-E7745685F0C3}"/>
          </ac:spMkLst>
        </pc:spChg>
        <pc:spChg chg="add mod">
          <ac:chgData name="JOAO DIOGO MIGUEL SILVESTRE" userId="b28fedb2-579e-4c9f-9db7-08aabe650186" providerId="ADAL" clId="{7224819B-21D7-4563-81C3-7204DDAAC830}" dt="2022-05-06T10:05:10.544" v="67" actId="207"/>
          <ac:spMkLst>
            <pc:docMk/>
            <pc:sldMk cId="3133298936" sldId="299"/>
            <ac:spMk id="7" creationId="{0DF3D6C5-BD7C-7FC7-50FB-486419160507}"/>
          </ac:spMkLst>
        </pc:spChg>
        <pc:spChg chg="add mod">
          <ac:chgData name="JOAO DIOGO MIGUEL SILVESTRE" userId="b28fedb2-579e-4c9f-9db7-08aabe650186" providerId="ADAL" clId="{7224819B-21D7-4563-81C3-7204DDAAC830}" dt="2022-05-06T10:05:15.069" v="68" actId="207"/>
          <ac:spMkLst>
            <pc:docMk/>
            <pc:sldMk cId="3133298936" sldId="299"/>
            <ac:spMk id="10" creationId="{BE70E79A-674C-A98C-BDA9-E580A208EBC2}"/>
          </ac:spMkLst>
        </pc:spChg>
        <pc:spChg chg="add mod">
          <ac:chgData name="JOAO DIOGO MIGUEL SILVESTRE" userId="b28fedb2-579e-4c9f-9db7-08aabe650186" providerId="ADAL" clId="{7224819B-21D7-4563-81C3-7204DDAAC830}" dt="2022-05-06T10:05:24.067" v="69" actId="207"/>
          <ac:spMkLst>
            <pc:docMk/>
            <pc:sldMk cId="3133298936" sldId="299"/>
            <ac:spMk id="11" creationId="{B4F3E1EF-6F45-D847-EBE7-F57A62CC8766}"/>
          </ac:spMkLst>
        </pc:spChg>
        <pc:spChg chg="add mod">
          <ac:chgData name="JOAO DIOGO MIGUEL SILVESTRE" userId="b28fedb2-579e-4c9f-9db7-08aabe650186" providerId="ADAL" clId="{7224819B-21D7-4563-81C3-7204DDAAC830}" dt="2022-05-06T10:06:25.015" v="71" actId="207"/>
          <ac:spMkLst>
            <pc:docMk/>
            <pc:sldMk cId="3133298936" sldId="299"/>
            <ac:spMk id="12" creationId="{6F82A0AA-C26A-B315-5A04-E977032C897D}"/>
          </ac:spMkLst>
        </pc:spChg>
        <pc:spChg chg="add mod">
          <ac:chgData name="JOAO DIOGO MIGUEL SILVESTRE" userId="b28fedb2-579e-4c9f-9db7-08aabe650186" providerId="ADAL" clId="{7224819B-21D7-4563-81C3-7204DDAAC830}" dt="2022-05-06T10:11:53.591" v="78" actId="207"/>
          <ac:spMkLst>
            <pc:docMk/>
            <pc:sldMk cId="3133298936" sldId="299"/>
            <ac:spMk id="13" creationId="{28523C8E-C389-EFB8-62BD-9EAFF80DABC8}"/>
          </ac:spMkLst>
        </pc:spChg>
        <pc:spChg chg="add mod">
          <ac:chgData name="JOAO DIOGO MIGUEL SILVESTRE" userId="b28fedb2-579e-4c9f-9db7-08aabe650186" providerId="ADAL" clId="{7224819B-21D7-4563-81C3-7204DDAAC830}" dt="2022-05-06T10:06:07.912" v="70" actId="207"/>
          <ac:spMkLst>
            <pc:docMk/>
            <pc:sldMk cId="3133298936" sldId="299"/>
            <ac:spMk id="14" creationId="{51439DE2-35CC-7763-3019-124572A51F6D}"/>
          </ac:spMkLst>
        </pc:spChg>
        <pc:spChg chg="add mod">
          <ac:chgData name="JOAO DIOGO MIGUEL SILVESTRE" userId="b28fedb2-579e-4c9f-9db7-08aabe650186" providerId="ADAL" clId="{7224819B-21D7-4563-81C3-7204DDAAC830}" dt="2022-05-06T10:08:53.290" v="72" actId="207"/>
          <ac:spMkLst>
            <pc:docMk/>
            <pc:sldMk cId="3133298936" sldId="299"/>
            <ac:spMk id="15" creationId="{9B5B7085-B4D4-5285-9747-E4E0CCF99BFE}"/>
          </ac:spMkLst>
        </pc:spChg>
        <pc:spChg chg="add mod">
          <ac:chgData name="JOAO DIOGO MIGUEL SILVESTRE" userId="b28fedb2-579e-4c9f-9db7-08aabe650186" providerId="ADAL" clId="{7224819B-21D7-4563-81C3-7204DDAAC830}" dt="2022-05-06T10:09:16.330" v="73" actId="207"/>
          <ac:spMkLst>
            <pc:docMk/>
            <pc:sldMk cId="3133298936" sldId="299"/>
            <ac:spMk id="16" creationId="{EDF10FA8-4234-3E13-1A14-A3165BE7C432}"/>
          </ac:spMkLst>
        </pc:spChg>
        <pc:spChg chg="add mod">
          <ac:chgData name="JOAO DIOGO MIGUEL SILVESTRE" userId="b28fedb2-579e-4c9f-9db7-08aabe650186" providerId="ADAL" clId="{7224819B-21D7-4563-81C3-7204DDAAC830}" dt="2022-05-06T10:11:42.935" v="77" actId="207"/>
          <ac:spMkLst>
            <pc:docMk/>
            <pc:sldMk cId="3133298936" sldId="299"/>
            <ac:spMk id="17" creationId="{48776F10-58B3-1B05-B06E-E3F11A47C6F3}"/>
          </ac:spMkLst>
        </pc:spChg>
        <pc:spChg chg="add mod">
          <ac:chgData name="JOAO DIOGO MIGUEL SILVESTRE" userId="b28fedb2-579e-4c9f-9db7-08aabe650186" providerId="ADAL" clId="{7224819B-21D7-4563-81C3-7204DDAAC830}" dt="2022-05-06T10:11:26.461" v="76" actId="207"/>
          <ac:spMkLst>
            <pc:docMk/>
            <pc:sldMk cId="3133298936" sldId="299"/>
            <ac:spMk id="18" creationId="{62570509-D5B3-F86A-73BE-00EA2BF895C3}"/>
          </ac:spMkLst>
        </pc:spChg>
        <pc:spChg chg="add mod">
          <ac:chgData name="JOAO DIOGO MIGUEL SILVESTRE" userId="b28fedb2-579e-4c9f-9db7-08aabe650186" providerId="ADAL" clId="{7224819B-21D7-4563-81C3-7204DDAAC830}" dt="2022-05-06T10:10:57.959" v="74" actId="207"/>
          <ac:spMkLst>
            <pc:docMk/>
            <pc:sldMk cId="3133298936" sldId="299"/>
            <ac:spMk id="19" creationId="{4586724B-0B1A-F12E-28EA-C8C158CB95F7}"/>
          </ac:spMkLst>
        </pc:spChg>
        <pc:spChg chg="add mod">
          <ac:chgData name="JOAO DIOGO MIGUEL SILVESTRE" userId="b28fedb2-579e-4c9f-9db7-08aabe650186" providerId="ADAL" clId="{7224819B-21D7-4563-81C3-7204DDAAC830}" dt="2022-05-06T10:11:15.362" v="75" actId="207"/>
          <ac:spMkLst>
            <pc:docMk/>
            <pc:sldMk cId="3133298936" sldId="299"/>
            <ac:spMk id="20" creationId="{B04E7452-F276-092F-3C21-F3EFE55FF3B8}"/>
          </ac:spMkLst>
        </pc:spChg>
        <pc:picChg chg="add mod">
          <ac:chgData name="JOAO DIOGO MIGUEL SILVESTRE" userId="b28fedb2-579e-4c9f-9db7-08aabe650186" providerId="ADAL" clId="{7224819B-21D7-4563-81C3-7204DDAAC830}" dt="2022-05-06T09:51:58.455" v="30" actId="14100"/>
          <ac:picMkLst>
            <pc:docMk/>
            <pc:sldMk cId="3133298936" sldId="299"/>
            <ac:picMk id="4" creationId="{99E618E5-15AF-14D3-1917-F24BF7F46F6E}"/>
          </ac:picMkLst>
        </pc:picChg>
        <pc:picChg chg="del">
          <ac:chgData name="JOAO DIOGO MIGUEL SILVESTRE" userId="b28fedb2-579e-4c9f-9db7-08aabe650186" providerId="ADAL" clId="{7224819B-21D7-4563-81C3-7204DDAAC830}" dt="2022-05-06T09:51:42.846" v="25" actId="478"/>
          <ac:picMkLst>
            <pc:docMk/>
            <pc:sldMk cId="3133298936" sldId="299"/>
            <ac:picMk id="5" creationId="{3E835349-117B-4810-625A-6284EEA613E3}"/>
          </ac:picMkLst>
        </pc:picChg>
      </pc:sldChg>
      <pc:sldChg chg="add del">
        <pc:chgData name="JOAO DIOGO MIGUEL SILVESTRE" userId="b28fedb2-579e-4c9f-9db7-08aabe650186" providerId="ADAL" clId="{7224819B-21D7-4563-81C3-7204DDAAC830}" dt="2022-05-06T09:47:28.370" v="1" actId="2696"/>
        <pc:sldMkLst>
          <pc:docMk/>
          <pc:sldMk cId="3971924429" sldId="299"/>
        </pc:sldMkLst>
      </pc:sldChg>
      <pc:sldChg chg="addSp delSp modSp add mod ord">
        <pc:chgData name="JOAO DIOGO MIGUEL SILVESTRE" userId="b28fedb2-579e-4c9f-9db7-08aabe650186" providerId="ADAL" clId="{7224819B-21D7-4563-81C3-7204DDAAC830}" dt="2022-05-06T10:23:28.150" v="957" actId="14100"/>
        <pc:sldMkLst>
          <pc:docMk/>
          <pc:sldMk cId="3368512324" sldId="300"/>
        </pc:sldMkLst>
        <pc:spChg chg="mod">
          <ac:chgData name="JOAO DIOGO MIGUEL SILVESTRE" userId="b28fedb2-579e-4c9f-9db7-08aabe650186" providerId="ADAL" clId="{7224819B-21D7-4563-81C3-7204DDAAC830}" dt="2022-05-06T10:16:56.229" v="105" actId="26606"/>
          <ac:spMkLst>
            <pc:docMk/>
            <pc:sldMk cId="3368512324" sldId="300"/>
            <ac:spMk id="2" creationId="{10BA81D7-25B6-4AE2-89BB-7355B838F8F3}"/>
          </ac:spMkLst>
        </pc:spChg>
        <pc:spChg chg="mod ord">
          <ac:chgData name="JOAO DIOGO MIGUEL SILVESTRE" userId="b28fedb2-579e-4c9f-9db7-08aabe650186" providerId="ADAL" clId="{7224819B-21D7-4563-81C3-7204DDAAC830}" dt="2022-05-06T10:23:28.150" v="957" actId="14100"/>
          <ac:spMkLst>
            <pc:docMk/>
            <pc:sldMk cId="3368512324" sldId="300"/>
            <ac:spMk id="3" creationId="{E36D0D57-DDBC-4935-ADAC-999A318254B4}"/>
          </ac:spMkLst>
        </pc:spChg>
        <pc:spChg chg="add del">
          <ac:chgData name="JOAO DIOGO MIGUEL SILVESTRE" userId="b28fedb2-579e-4c9f-9db7-08aabe650186" providerId="ADAL" clId="{7224819B-21D7-4563-81C3-7204DDAAC830}" dt="2022-05-06T10:16:56.229" v="105" actId="26606"/>
          <ac:spMkLst>
            <pc:docMk/>
            <pc:sldMk cId="3368512324" sldId="300"/>
            <ac:spMk id="85" creationId="{04812C46-200A-4DEB-A05E-3ED6C68C2387}"/>
          </ac:spMkLst>
        </pc:spChg>
        <pc:spChg chg="add del">
          <ac:chgData name="JOAO DIOGO MIGUEL SILVESTRE" userId="b28fedb2-579e-4c9f-9db7-08aabe650186" providerId="ADAL" clId="{7224819B-21D7-4563-81C3-7204DDAAC830}" dt="2022-05-06T10:16:56.229" v="105" actId="26606"/>
          <ac:spMkLst>
            <pc:docMk/>
            <pc:sldMk cId="3368512324" sldId="300"/>
            <ac:spMk id="87" creationId="{D1EA859B-E555-4109-94F3-6700E046E008}"/>
          </ac:spMkLst>
        </pc:spChg>
        <pc:spChg chg="add del">
          <ac:chgData name="JOAO DIOGO MIGUEL SILVESTRE" userId="b28fedb2-579e-4c9f-9db7-08aabe650186" providerId="ADAL" clId="{7224819B-21D7-4563-81C3-7204DDAAC830}" dt="2022-05-06T10:16:51.882" v="102" actId="26606"/>
          <ac:spMkLst>
            <pc:docMk/>
            <pc:sldMk cId="3368512324" sldId="300"/>
            <ac:spMk id="92" creationId="{F13C74B1-5B17-4795-BED0-7140497B445A}"/>
          </ac:spMkLst>
        </pc:spChg>
        <pc:spChg chg="add del">
          <ac:chgData name="JOAO DIOGO MIGUEL SILVESTRE" userId="b28fedb2-579e-4c9f-9db7-08aabe650186" providerId="ADAL" clId="{7224819B-21D7-4563-81C3-7204DDAAC830}" dt="2022-05-06T10:16:51.882" v="102" actId="26606"/>
          <ac:spMkLst>
            <pc:docMk/>
            <pc:sldMk cId="3368512324" sldId="300"/>
            <ac:spMk id="94" creationId="{D4974D33-8DC5-464E-8C6D-BE58F0669C17}"/>
          </ac:spMkLst>
        </pc:spChg>
        <pc:spChg chg="add del">
          <ac:chgData name="JOAO DIOGO MIGUEL SILVESTRE" userId="b28fedb2-579e-4c9f-9db7-08aabe650186" providerId="ADAL" clId="{7224819B-21D7-4563-81C3-7204DDAAC830}" dt="2022-05-06T10:16:56.221" v="104" actId="26606"/>
          <ac:spMkLst>
            <pc:docMk/>
            <pc:sldMk cId="3368512324" sldId="300"/>
            <ac:spMk id="96" creationId="{79BB35BC-D5C2-4C8B-A22A-A71E6191913B}"/>
          </ac:spMkLst>
        </pc:spChg>
        <pc:spChg chg="add">
          <ac:chgData name="JOAO DIOGO MIGUEL SILVESTRE" userId="b28fedb2-579e-4c9f-9db7-08aabe650186" providerId="ADAL" clId="{7224819B-21D7-4563-81C3-7204DDAAC830}" dt="2022-05-06T10:16:56.229" v="105" actId="26606"/>
          <ac:spMkLst>
            <pc:docMk/>
            <pc:sldMk cId="3368512324" sldId="300"/>
            <ac:spMk id="98" creationId="{04812C46-200A-4DEB-A05E-3ED6C68C2387}"/>
          </ac:spMkLst>
        </pc:spChg>
        <pc:spChg chg="add">
          <ac:chgData name="JOAO DIOGO MIGUEL SILVESTRE" userId="b28fedb2-579e-4c9f-9db7-08aabe650186" providerId="ADAL" clId="{7224819B-21D7-4563-81C3-7204DDAAC830}" dt="2022-05-06T10:16:56.229" v="105" actId="26606"/>
          <ac:spMkLst>
            <pc:docMk/>
            <pc:sldMk cId="3368512324" sldId="300"/>
            <ac:spMk id="99" creationId="{D1EA859B-E555-4109-94F3-6700E046E008}"/>
          </ac:spMkLst>
        </pc:spChg>
        <pc:picChg chg="add mod ord">
          <ac:chgData name="JOAO DIOGO MIGUEL SILVESTRE" userId="b28fedb2-579e-4c9f-9db7-08aabe650186" providerId="ADAL" clId="{7224819B-21D7-4563-81C3-7204DDAAC830}" dt="2022-05-06T10:16:56.229" v="105" actId="26606"/>
          <ac:picMkLst>
            <pc:docMk/>
            <pc:sldMk cId="3368512324" sldId="300"/>
            <ac:picMk id="5" creationId="{C3D24B2D-5F63-BD7A-E91B-2C21CF7FB5BD}"/>
          </ac:picMkLst>
        </pc:picChg>
        <pc:picChg chg="del">
          <ac:chgData name="JOAO DIOGO MIGUEL SILVESTRE" userId="b28fedb2-579e-4c9f-9db7-08aabe650186" providerId="ADAL" clId="{7224819B-21D7-4563-81C3-7204DDAAC830}" dt="2022-05-06T10:16:20.498" v="95" actId="478"/>
          <ac:picMkLst>
            <pc:docMk/>
            <pc:sldMk cId="3368512324" sldId="300"/>
            <ac:picMk id="6" creationId="{0B3A40A7-D333-32CE-25D9-FE7B0CF4DA50}"/>
          </ac:picMkLst>
        </pc:picChg>
      </pc:sldChg>
    </pc:docChg>
  </pc:docChgLst>
  <pc:docChgLst>
    <pc:chgData name="RODRIGO QUEIROS CONCEICAO" userId="34e5e401-bf42-4b2d-9319-17c49f589b64" providerId="ADAL" clId="{F35E84B3-6640-44EB-AF3A-6078E772B59C}"/>
    <pc:docChg chg="undo custSel addSld modSld">
      <pc:chgData name="RODRIGO QUEIROS CONCEICAO" userId="34e5e401-bf42-4b2d-9319-17c49f589b64" providerId="ADAL" clId="{F35E84B3-6640-44EB-AF3A-6078E772B59C}" dt="2022-05-16T11:31:29.791" v="696" actId="1076"/>
      <pc:docMkLst>
        <pc:docMk/>
      </pc:docMkLst>
      <pc:sldChg chg="new">
        <pc:chgData name="RODRIGO QUEIROS CONCEICAO" userId="34e5e401-bf42-4b2d-9319-17c49f589b64" providerId="ADAL" clId="{F35E84B3-6640-44EB-AF3A-6078E772B59C}" dt="2022-05-12T13:10:21.868" v="0" actId="680"/>
        <pc:sldMkLst>
          <pc:docMk/>
          <pc:sldMk cId="1081591968" sldId="292"/>
        </pc:sldMkLst>
      </pc:sldChg>
      <pc:sldChg chg="new">
        <pc:chgData name="RODRIGO QUEIROS CONCEICAO" userId="34e5e401-bf42-4b2d-9319-17c49f589b64" providerId="ADAL" clId="{F35E84B3-6640-44EB-AF3A-6078E772B59C}" dt="2022-05-12T13:10:22.098" v="1" actId="680"/>
        <pc:sldMkLst>
          <pc:docMk/>
          <pc:sldMk cId="306046053" sldId="293"/>
        </pc:sldMkLst>
      </pc:sldChg>
      <pc:sldChg chg="new">
        <pc:chgData name="RODRIGO QUEIROS CONCEICAO" userId="34e5e401-bf42-4b2d-9319-17c49f589b64" providerId="ADAL" clId="{F35E84B3-6640-44EB-AF3A-6078E772B59C}" dt="2022-05-12T13:10:22.413" v="2" actId="680"/>
        <pc:sldMkLst>
          <pc:docMk/>
          <pc:sldMk cId="829156287" sldId="294"/>
        </pc:sldMkLst>
      </pc:sldChg>
      <pc:sldChg chg="addSp delSp modSp new mod">
        <pc:chgData name="RODRIGO QUEIROS CONCEICAO" userId="34e5e401-bf42-4b2d-9319-17c49f589b64" providerId="ADAL" clId="{F35E84B3-6640-44EB-AF3A-6078E772B59C}" dt="2022-05-12T14:45:36.366" v="695" actId="255"/>
        <pc:sldMkLst>
          <pc:docMk/>
          <pc:sldMk cId="2946163645" sldId="295"/>
        </pc:sldMkLst>
        <pc:spChg chg="mod">
          <ac:chgData name="RODRIGO QUEIROS CONCEICAO" userId="34e5e401-bf42-4b2d-9319-17c49f589b64" providerId="ADAL" clId="{F35E84B3-6640-44EB-AF3A-6078E772B59C}" dt="2022-05-12T14:19:42.519" v="494" actId="20577"/>
          <ac:spMkLst>
            <pc:docMk/>
            <pc:sldMk cId="2946163645" sldId="295"/>
            <ac:spMk id="2" creationId="{9110EA92-6165-A9CD-3B9C-D415A1A32C5C}"/>
          </ac:spMkLst>
        </pc:spChg>
        <pc:spChg chg="del">
          <ac:chgData name="RODRIGO QUEIROS CONCEICAO" userId="34e5e401-bf42-4b2d-9319-17c49f589b64" providerId="ADAL" clId="{F35E84B3-6640-44EB-AF3A-6078E772B59C}" dt="2022-05-12T13:55:00.436" v="325" actId="478"/>
          <ac:spMkLst>
            <pc:docMk/>
            <pc:sldMk cId="2946163645" sldId="295"/>
            <ac:spMk id="3" creationId="{C264ABE8-96E1-0876-34AD-E03409FEB401}"/>
          </ac:spMkLst>
        </pc:spChg>
        <pc:spChg chg="add del mod">
          <ac:chgData name="RODRIGO QUEIROS CONCEICAO" userId="34e5e401-bf42-4b2d-9319-17c49f589b64" providerId="ADAL" clId="{F35E84B3-6640-44EB-AF3A-6078E772B59C}" dt="2022-05-12T14:17:34.817" v="357"/>
          <ac:spMkLst>
            <pc:docMk/>
            <pc:sldMk cId="2946163645" sldId="295"/>
            <ac:spMk id="14" creationId="{86717C6D-DF54-FC8E-338A-DA11EB4EC393}"/>
          </ac:spMkLst>
        </pc:spChg>
        <pc:spChg chg="add mod">
          <ac:chgData name="RODRIGO QUEIROS CONCEICAO" userId="34e5e401-bf42-4b2d-9319-17c49f589b64" providerId="ADAL" clId="{F35E84B3-6640-44EB-AF3A-6078E772B59C}" dt="2022-05-12T14:45:36.366" v="695" actId="255"/>
          <ac:spMkLst>
            <pc:docMk/>
            <pc:sldMk cId="2946163645" sldId="295"/>
            <ac:spMk id="15" creationId="{A5C2009E-7457-F880-2C57-0E0917D5CB2C}"/>
          </ac:spMkLst>
        </pc:spChg>
        <pc:spChg chg="add mod">
          <ac:chgData name="RODRIGO QUEIROS CONCEICAO" userId="34e5e401-bf42-4b2d-9319-17c49f589b64" providerId="ADAL" clId="{F35E84B3-6640-44EB-AF3A-6078E772B59C}" dt="2022-05-12T14:22:48.803" v="552" actId="20577"/>
          <ac:spMkLst>
            <pc:docMk/>
            <pc:sldMk cId="2946163645" sldId="295"/>
            <ac:spMk id="16" creationId="{85AA06E9-476D-A922-A7BA-1C9B3C70F882}"/>
          </ac:spMkLst>
        </pc:spChg>
        <pc:picChg chg="add del mod">
          <ac:chgData name="RODRIGO QUEIROS CONCEICAO" userId="34e5e401-bf42-4b2d-9319-17c49f589b64" providerId="ADAL" clId="{F35E84B3-6640-44EB-AF3A-6078E772B59C}" dt="2022-05-12T14:10:28.159" v="328" actId="478"/>
          <ac:picMkLst>
            <pc:docMk/>
            <pc:sldMk cId="2946163645" sldId="295"/>
            <ac:picMk id="5" creationId="{1D3CEEEC-C84F-3423-9F64-0DB34FFCA488}"/>
          </ac:picMkLst>
        </pc:picChg>
        <pc:picChg chg="add del mod">
          <ac:chgData name="RODRIGO QUEIROS CONCEICAO" userId="34e5e401-bf42-4b2d-9319-17c49f589b64" providerId="ADAL" clId="{F35E84B3-6640-44EB-AF3A-6078E772B59C}" dt="2022-05-12T14:10:44.523" v="333" actId="478"/>
          <ac:picMkLst>
            <pc:docMk/>
            <pc:sldMk cId="2946163645" sldId="295"/>
            <ac:picMk id="7" creationId="{CD594A63-3BFB-CE0E-9FEC-4CF14C0F9203}"/>
          </ac:picMkLst>
        </pc:picChg>
        <pc:picChg chg="add mod">
          <ac:chgData name="RODRIGO QUEIROS CONCEICAO" userId="34e5e401-bf42-4b2d-9319-17c49f589b64" providerId="ADAL" clId="{F35E84B3-6640-44EB-AF3A-6078E772B59C}" dt="2022-05-12T14:17:46.462" v="360" actId="1076"/>
          <ac:picMkLst>
            <pc:docMk/>
            <pc:sldMk cId="2946163645" sldId="295"/>
            <ac:picMk id="9" creationId="{D96166EC-26AE-5C0B-2F7D-66A76111F4CE}"/>
          </ac:picMkLst>
        </pc:picChg>
        <pc:picChg chg="add mod">
          <ac:chgData name="RODRIGO QUEIROS CONCEICAO" userId="34e5e401-bf42-4b2d-9319-17c49f589b64" providerId="ADAL" clId="{F35E84B3-6640-44EB-AF3A-6078E772B59C}" dt="2022-05-12T14:17:46.462" v="360" actId="1076"/>
          <ac:picMkLst>
            <pc:docMk/>
            <pc:sldMk cId="2946163645" sldId="295"/>
            <ac:picMk id="11" creationId="{DDB28309-6D90-D1F5-B668-3D422901B557}"/>
          </ac:picMkLst>
        </pc:picChg>
        <pc:picChg chg="add mod">
          <ac:chgData name="RODRIGO QUEIROS CONCEICAO" userId="34e5e401-bf42-4b2d-9319-17c49f589b64" providerId="ADAL" clId="{F35E84B3-6640-44EB-AF3A-6078E772B59C}" dt="2022-05-12T14:17:46.462" v="360" actId="1076"/>
          <ac:picMkLst>
            <pc:docMk/>
            <pc:sldMk cId="2946163645" sldId="295"/>
            <ac:picMk id="13" creationId="{8D3EE49A-BD13-E5A5-1DB0-68F6C812769B}"/>
          </ac:picMkLst>
        </pc:picChg>
      </pc:sldChg>
      <pc:sldChg chg="new">
        <pc:chgData name="RODRIGO QUEIROS CONCEICAO" userId="34e5e401-bf42-4b2d-9319-17c49f589b64" providerId="ADAL" clId="{F35E84B3-6640-44EB-AF3A-6078E772B59C}" dt="2022-05-12T13:10:25.569" v="4" actId="680"/>
        <pc:sldMkLst>
          <pc:docMk/>
          <pc:sldMk cId="3438850580" sldId="296"/>
        </pc:sldMkLst>
      </pc:sldChg>
      <pc:sldChg chg="new">
        <pc:chgData name="RODRIGO QUEIROS CONCEICAO" userId="34e5e401-bf42-4b2d-9319-17c49f589b64" providerId="ADAL" clId="{F35E84B3-6640-44EB-AF3A-6078E772B59C}" dt="2022-05-12T13:10:25.725" v="5" actId="680"/>
        <pc:sldMkLst>
          <pc:docMk/>
          <pc:sldMk cId="1964646856" sldId="297"/>
        </pc:sldMkLst>
      </pc:sldChg>
      <pc:sldChg chg="addSp delSp modSp mod">
        <pc:chgData name="RODRIGO QUEIROS CONCEICAO" userId="34e5e401-bf42-4b2d-9319-17c49f589b64" providerId="ADAL" clId="{F35E84B3-6640-44EB-AF3A-6078E772B59C}" dt="2022-05-12T13:52:00.948" v="322" actId="1076"/>
        <pc:sldMkLst>
          <pc:docMk/>
          <pc:sldMk cId="1222426156" sldId="300"/>
        </pc:sldMkLst>
        <pc:spChg chg="del">
          <ac:chgData name="RODRIGO QUEIROS CONCEICAO" userId="34e5e401-bf42-4b2d-9319-17c49f589b64" providerId="ADAL" clId="{F35E84B3-6640-44EB-AF3A-6078E772B59C}" dt="2022-05-12T13:29:42.718" v="24"/>
          <ac:spMkLst>
            <pc:docMk/>
            <pc:sldMk cId="1222426156" sldId="300"/>
            <ac:spMk id="3" creationId="{6776474E-E010-5146-8A08-847EBE06B10B}"/>
          </ac:spMkLst>
        </pc:spChg>
        <pc:spChg chg="add mod">
          <ac:chgData name="RODRIGO QUEIROS CONCEICAO" userId="34e5e401-bf42-4b2d-9319-17c49f589b64" providerId="ADAL" clId="{F35E84B3-6640-44EB-AF3A-6078E772B59C}" dt="2022-05-12T13:52:00.948" v="322" actId="1076"/>
          <ac:spMkLst>
            <pc:docMk/>
            <pc:sldMk cId="1222426156" sldId="300"/>
            <ac:spMk id="5" creationId="{A5DA9E9B-B6A8-B5FC-CF88-CE3AC42E8736}"/>
          </ac:spMkLst>
        </pc:spChg>
        <pc:picChg chg="add mod">
          <ac:chgData name="RODRIGO QUEIROS CONCEICAO" userId="34e5e401-bf42-4b2d-9319-17c49f589b64" providerId="ADAL" clId="{F35E84B3-6640-44EB-AF3A-6078E772B59C}" dt="2022-05-12T13:30:04.680" v="31" actId="1076"/>
          <ac:picMkLst>
            <pc:docMk/>
            <pc:sldMk cId="1222426156" sldId="300"/>
            <ac:picMk id="4" creationId="{0E5AB7E4-6123-B30E-6D78-53300820BD18}"/>
          </ac:picMkLst>
        </pc:picChg>
      </pc:sldChg>
      <pc:sldChg chg="addSp delSp modSp new mod">
        <pc:chgData name="RODRIGO QUEIROS CONCEICAO" userId="34e5e401-bf42-4b2d-9319-17c49f589b64" providerId="ADAL" clId="{F35E84B3-6640-44EB-AF3A-6078E772B59C}" dt="2022-05-12T14:45:27.740" v="694" actId="1076"/>
        <pc:sldMkLst>
          <pc:docMk/>
          <pc:sldMk cId="368787446" sldId="305"/>
        </pc:sldMkLst>
        <pc:spChg chg="del">
          <ac:chgData name="RODRIGO QUEIROS CONCEICAO" userId="34e5e401-bf42-4b2d-9319-17c49f589b64" providerId="ADAL" clId="{F35E84B3-6640-44EB-AF3A-6078E772B59C}" dt="2022-05-12T13:30:48.650" v="39" actId="478"/>
          <ac:spMkLst>
            <pc:docMk/>
            <pc:sldMk cId="368787446" sldId="305"/>
            <ac:spMk id="2" creationId="{942E70F6-6F2F-1FC7-B9AC-688AC048476B}"/>
          </ac:spMkLst>
        </pc:spChg>
        <pc:spChg chg="del">
          <ac:chgData name="RODRIGO QUEIROS CONCEICAO" userId="34e5e401-bf42-4b2d-9319-17c49f589b64" providerId="ADAL" clId="{F35E84B3-6640-44EB-AF3A-6078E772B59C}" dt="2022-05-12T13:30:33.722" v="33" actId="478"/>
          <ac:spMkLst>
            <pc:docMk/>
            <pc:sldMk cId="368787446" sldId="305"/>
            <ac:spMk id="3" creationId="{383F8214-928A-02E6-4FEA-7C1BE1B60D94}"/>
          </ac:spMkLst>
        </pc:spChg>
        <pc:spChg chg="add mod">
          <ac:chgData name="RODRIGO QUEIROS CONCEICAO" userId="34e5e401-bf42-4b2d-9319-17c49f589b64" providerId="ADAL" clId="{F35E84B3-6640-44EB-AF3A-6078E772B59C}" dt="2022-05-12T14:45:27.740" v="694" actId="1076"/>
          <ac:spMkLst>
            <pc:docMk/>
            <pc:sldMk cId="368787446" sldId="305"/>
            <ac:spMk id="7" creationId="{2A4D1C9B-AC60-32FD-AB0F-03C2726B151E}"/>
          </ac:spMkLst>
        </pc:spChg>
        <pc:picChg chg="add mod">
          <ac:chgData name="RODRIGO QUEIROS CONCEICAO" userId="34e5e401-bf42-4b2d-9319-17c49f589b64" providerId="ADAL" clId="{F35E84B3-6640-44EB-AF3A-6078E772B59C}" dt="2022-05-12T13:45:18.540" v="151" actId="1076"/>
          <ac:picMkLst>
            <pc:docMk/>
            <pc:sldMk cId="368787446" sldId="305"/>
            <ac:picMk id="4" creationId="{37AA447B-2100-F08C-5DF0-ACF16C18D2B0}"/>
          </ac:picMkLst>
        </pc:picChg>
        <pc:picChg chg="add mod">
          <ac:chgData name="RODRIGO QUEIROS CONCEICAO" userId="34e5e401-bf42-4b2d-9319-17c49f589b64" providerId="ADAL" clId="{F35E84B3-6640-44EB-AF3A-6078E772B59C}" dt="2022-05-12T13:46:49.029" v="155" actId="1076"/>
          <ac:picMkLst>
            <pc:docMk/>
            <pc:sldMk cId="368787446" sldId="305"/>
            <ac:picMk id="6" creationId="{1F3DC3A3-7769-A495-7C70-B13C7DADC044}"/>
          </ac:picMkLst>
        </pc:picChg>
        <pc:picChg chg="add mod">
          <ac:chgData name="RODRIGO QUEIROS CONCEICAO" userId="34e5e401-bf42-4b2d-9319-17c49f589b64" providerId="ADAL" clId="{F35E84B3-6640-44EB-AF3A-6078E772B59C}" dt="2022-05-12T13:45:16.183" v="150" actId="1076"/>
          <ac:picMkLst>
            <pc:docMk/>
            <pc:sldMk cId="368787446" sldId="305"/>
            <ac:picMk id="1026" creationId="{CAA82870-A5D3-3811-4FCD-64F3D1E8512D}"/>
          </ac:picMkLst>
        </pc:picChg>
      </pc:sldChg>
      <pc:sldChg chg="addSp delSp modSp new mod">
        <pc:chgData name="RODRIGO QUEIROS CONCEICAO" userId="34e5e401-bf42-4b2d-9319-17c49f589b64" providerId="ADAL" clId="{F35E84B3-6640-44EB-AF3A-6078E772B59C}" dt="2022-05-16T11:31:29.791" v="696" actId="1076"/>
        <pc:sldMkLst>
          <pc:docMk/>
          <pc:sldMk cId="565621831" sldId="308"/>
        </pc:sldMkLst>
        <pc:spChg chg="del">
          <ac:chgData name="RODRIGO QUEIROS CONCEICAO" userId="34e5e401-bf42-4b2d-9319-17c49f589b64" providerId="ADAL" clId="{F35E84B3-6640-44EB-AF3A-6078E772B59C}" dt="2022-05-12T14:20:35.095" v="499"/>
          <ac:spMkLst>
            <pc:docMk/>
            <pc:sldMk cId="565621831" sldId="308"/>
            <ac:spMk id="2" creationId="{F62E582F-F5AF-B955-DF09-F62AC9176235}"/>
          </ac:spMkLst>
        </pc:spChg>
        <pc:spChg chg="del">
          <ac:chgData name="RODRIGO QUEIROS CONCEICAO" userId="34e5e401-bf42-4b2d-9319-17c49f589b64" providerId="ADAL" clId="{F35E84B3-6640-44EB-AF3A-6078E772B59C}" dt="2022-05-12T13:54:09.092" v="324" actId="478"/>
          <ac:spMkLst>
            <pc:docMk/>
            <pc:sldMk cId="565621831" sldId="308"/>
            <ac:spMk id="3" creationId="{4A7EF710-67F5-C39A-E743-44A6CC06E973}"/>
          </ac:spMkLst>
        </pc:spChg>
        <pc:spChg chg="add mod">
          <ac:chgData name="RODRIGO QUEIROS CONCEICAO" userId="34e5e401-bf42-4b2d-9319-17c49f589b64" providerId="ADAL" clId="{F35E84B3-6640-44EB-AF3A-6078E772B59C}" dt="2022-05-12T14:20:47.445" v="530" actId="20577"/>
          <ac:spMkLst>
            <pc:docMk/>
            <pc:sldMk cId="565621831" sldId="308"/>
            <ac:spMk id="4" creationId="{76741D45-D80C-A097-033B-65DF09E0B0F7}"/>
          </ac:spMkLst>
        </pc:spChg>
        <pc:picChg chg="add mod">
          <ac:chgData name="RODRIGO QUEIROS CONCEICAO" userId="34e5e401-bf42-4b2d-9319-17c49f589b64" providerId="ADAL" clId="{F35E84B3-6640-44EB-AF3A-6078E772B59C}" dt="2022-05-12T14:31:42.718" v="629" actId="1076"/>
          <ac:picMkLst>
            <pc:docMk/>
            <pc:sldMk cId="565621831" sldId="308"/>
            <ac:picMk id="6" creationId="{2C352DF8-BAB2-1412-B2C6-9A3EF0D46109}"/>
          </ac:picMkLst>
        </pc:picChg>
        <pc:picChg chg="add mod modCrop">
          <ac:chgData name="RODRIGO QUEIROS CONCEICAO" userId="34e5e401-bf42-4b2d-9319-17c49f589b64" providerId="ADAL" clId="{F35E84B3-6640-44EB-AF3A-6078E772B59C}" dt="2022-05-16T11:31:29.791" v="696" actId="1076"/>
          <ac:picMkLst>
            <pc:docMk/>
            <pc:sldMk cId="565621831" sldId="308"/>
            <ac:picMk id="8" creationId="{C29BEA94-FA4B-5A76-6CD8-5C6AB119F01C}"/>
          </ac:picMkLst>
        </pc:picChg>
      </pc:sldChg>
    </pc:docChg>
  </pc:docChgLst>
  <pc:docChgLst>
    <pc:chgData name="ROSANNA MUELLER" userId="c22fdad0-bdad-4b8f-a05f-3b13754f6205" providerId="ADAL" clId="{EF02BC69-6E90-4AAA-9A0C-4CFEBEF7212B}"/>
    <pc:docChg chg="undo custSel modSld">
      <pc:chgData name="ROSANNA MUELLER" userId="c22fdad0-bdad-4b8f-a05f-3b13754f6205" providerId="ADAL" clId="{EF02BC69-6E90-4AAA-9A0C-4CFEBEF7212B}" dt="2022-05-06T13:48:59.935" v="138" actId="20577"/>
      <pc:docMkLst>
        <pc:docMk/>
      </pc:docMkLst>
      <pc:sldChg chg="modSp mod">
        <pc:chgData name="ROSANNA MUELLER" userId="c22fdad0-bdad-4b8f-a05f-3b13754f6205" providerId="ADAL" clId="{EF02BC69-6E90-4AAA-9A0C-4CFEBEF7212B}" dt="2022-05-06T13:41:57.413" v="50" actId="1037"/>
        <pc:sldMkLst>
          <pc:docMk/>
          <pc:sldMk cId="4100529170" sldId="291"/>
        </pc:sldMkLst>
        <pc:spChg chg="mod">
          <ac:chgData name="ROSANNA MUELLER" userId="c22fdad0-bdad-4b8f-a05f-3b13754f6205" providerId="ADAL" clId="{EF02BC69-6E90-4AAA-9A0C-4CFEBEF7212B}" dt="2022-05-05T17:24:23.448" v="9" actId="1076"/>
          <ac:spMkLst>
            <pc:docMk/>
            <pc:sldMk cId="4100529170" sldId="291"/>
            <ac:spMk id="2" creationId="{10BA81D7-25B6-4AE2-89BB-7355B838F8F3}"/>
          </ac:spMkLst>
        </pc:spChg>
        <pc:spChg chg="mod">
          <ac:chgData name="ROSANNA MUELLER" userId="c22fdad0-bdad-4b8f-a05f-3b13754f6205" providerId="ADAL" clId="{EF02BC69-6E90-4AAA-9A0C-4CFEBEF7212B}" dt="2022-05-06T13:41:57.413" v="50" actId="1037"/>
          <ac:spMkLst>
            <pc:docMk/>
            <pc:sldMk cId="4100529170" sldId="291"/>
            <ac:spMk id="14" creationId="{439E5437-043E-3096-E9C5-CA0156167907}"/>
          </ac:spMkLst>
        </pc:spChg>
        <pc:picChg chg="mod">
          <ac:chgData name="ROSANNA MUELLER" userId="c22fdad0-bdad-4b8f-a05f-3b13754f6205" providerId="ADAL" clId="{EF02BC69-6E90-4AAA-9A0C-4CFEBEF7212B}" dt="2022-05-05T17:23:00.533" v="1" actId="14100"/>
          <ac:picMkLst>
            <pc:docMk/>
            <pc:sldMk cId="4100529170" sldId="291"/>
            <ac:picMk id="16" creationId="{9FA75091-2F89-C07A-324A-892155A37E5A}"/>
          </ac:picMkLst>
        </pc:picChg>
      </pc:sldChg>
      <pc:sldChg chg="addSp delSp modSp mod">
        <pc:chgData name="ROSANNA MUELLER" userId="c22fdad0-bdad-4b8f-a05f-3b13754f6205" providerId="ADAL" clId="{EF02BC69-6E90-4AAA-9A0C-4CFEBEF7212B}" dt="2022-05-06T13:48:59.935" v="138" actId="20577"/>
        <pc:sldMkLst>
          <pc:docMk/>
          <pc:sldMk cId="3368512324" sldId="300"/>
        </pc:sldMkLst>
        <pc:spChg chg="mod">
          <ac:chgData name="ROSANNA MUELLER" userId="c22fdad0-bdad-4b8f-a05f-3b13754f6205" providerId="ADAL" clId="{EF02BC69-6E90-4AAA-9A0C-4CFEBEF7212B}" dt="2022-05-06T13:46:12.033" v="77" actId="26606"/>
          <ac:spMkLst>
            <pc:docMk/>
            <pc:sldMk cId="3368512324" sldId="300"/>
            <ac:spMk id="2" creationId="{10BA81D7-25B6-4AE2-89BB-7355B838F8F3}"/>
          </ac:spMkLst>
        </pc:spChg>
        <pc:spChg chg="mod">
          <ac:chgData name="ROSANNA MUELLER" userId="c22fdad0-bdad-4b8f-a05f-3b13754f6205" providerId="ADAL" clId="{EF02BC69-6E90-4AAA-9A0C-4CFEBEF7212B}" dt="2022-05-06T13:48:59.935" v="138" actId="20577"/>
          <ac:spMkLst>
            <pc:docMk/>
            <pc:sldMk cId="3368512324" sldId="300"/>
            <ac:spMk id="3" creationId="{E36D0D57-DDBC-4935-ADAC-999A318254B4}"/>
          </ac:spMkLst>
        </pc:spChg>
        <pc:spChg chg="add del">
          <ac:chgData name="ROSANNA MUELLER" userId="c22fdad0-bdad-4b8f-a05f-3b13754f6205" providerId="ADAL" clId="{EF02BC69-6E90-4AAA-9A0C-4CFEBEF7212B}" dt="2022-05-06T13:46:07.418" v="75" actId="26606"/>
          <ac:spMkLst>
            <pc:docMk/>
            <pc:sldMk cId="3368512324" sldId="300"/>
            <ac:spMk id="77" creationId="{2B566528-1B12-4246-9431-5C2D7D081168}"/>
          </ac:spMkLst>
        </pc:spChg>
        <pc:spChg chg="add del">
          <ac:chgData name="ROSANNA MUELLER" userId="c22fdad0-bdad-4b8f-a05f-3b13754f6205" providerId="ADAL" clId="{EF02BC69-6E90-4AAA-9A0C-4CFEBEF7212B}" dt="2022-05-06T13:46:07.418" v="75" actId="26606"/>
          <ac:spMkLst>
            <pc:docMk/>
            <pc:sldMk cId="3368512324" sldId="300"/>
            <ac:spMk id="83" creationId="{D3F51FEB-38FB-4F6C-9F7B-2F2AFAB65463}"/>
          </ac:spMkLst>
        </pc:spChg>
        <pc:spChg chg="add del">
          <ac:chgData name="ROSANNA MUELLER" userId="c22fdad0-bdad-4b8f-a05f-3b13754f6205" providerId="ADAL" clId="{EF02BC69-6E90-4AAA-9A0C-4CFEBEF7212B}" dt="2022-05-06T13:44:50.890" v="57" actId="26606"/>
          <ac:spMkLst>
            <pc:docMk/>
            <pc:sldMk cId="3368512324" sldId="300"/>
            <ac:spMk id="98" creationId="{04812C46-200A-4DEB-A05E-3ED6C68C2387}"/>
          </ac:spMkLst>
        </pc:spChg>
        <pc:spChg chg="add del">
          <ac:chgData name="ROSANNA MUELLER" userId="c22fdad0-bdad-4b8f-a05f-3b13754f6205" providerId="ADAL" clId="{EF02BC69-6E90-4AAA-9A0C-4CFEBEF7212B}" dt="2022-05-06T13:44:50.890" v="57" actId="26606"/>
          <ac:spMkLst>
            <pc:docMk/>
            <pc:sldMk cId="3368512324" sldId="300"/>
            <ac:spMk id="99" creationId="{D1EA859B-E555-4109-94F3-6700E046E008}"/>
          </ac:spMkLst>
        </pc:spChg>
        <pc:spChg chg="add del">
          <ac:chgData name="ROSANNA MUELLER" userId="c22fdad0-bdad-4b8f-a05f-3b13754f6205" providerId="ADAL" clId="{EF02BC69-6E90-4AAA-9A0C-4CFEBEF7212B}" dt="2022-05-06T13:44:48.562" v="54" actId="26606"/>
          <ac:spMkLst>
            <pc:docMk/>
            <pc:sldMk cId="3368512324" sldId="300"/>
            <ac:spMk id="135" creationId="{3CD9DF72-87A3-404E-A828-84CBF11A8303}"/>
          </ac:spMkLst>
        </pc:spChg>
        <pc:spChg chg="add del">
          <ac:chgData name="ROSANNA MUELLER" userId="c22fdad0-bdad-4b8f-a05f-3b13754f6205" providerId="ADAL" clId="{EF02BC69-6E90-4AAA-9A0C-4CFEBEF7212B}" dt="2022-05-06T13:44:50.889" v="56" actId="26606"/>
          <ac:spMkLst>
            <pc:docMk/>
            <pc:sldMk cId="3368512324" sldId="300"/>
            <ac:spMk id="1028" creationId="{04812C46-200A-4DEB-A05E-3ED6C68C2387}"/>
          </ac:spMkLst>
        </pc:spChg>
        <pc:spChg chg="add del">
          <ac:chgData name="ROSANNA MUELLER" userId="c22fdad0-bdad-4b8f-a05f-3b13754f6205" providerId="ADAL" clId="{EF02BC69-6E90-4AAA-9A0C-4CFEBEF7212B}" dt="2022-05-06T13:44:50.889" v="56" actId="26606"/>
          <ac:spMkLst>
            <pc:docMk/>
            <pc:sldMk cId="3368512324" sldId="300"/>
            <ac:spMk id="1029" creationId="{D1EA859B-E555-4109-94F3-6700E046E008}"/>
          </ac:spMkLst>
        </pc:spChg>
        <pc:spChg chg="add del">
          <ac:chgData name="ROSANNA MUELLER" userId="c22fdad0-bdad-4b8f-a05f-3b13754f6205" providerId="ADAL" clId="{EF02BC69-6E90-4AAA-9A0C-4CFEBEF7212B}" dt="2022-05-06T13:46:12.033" v="77" actId="26606"/>
          <ac:spMkLst>
            <pc:docMk/>
            <pc:sldMk cId="3368512324" sldId="300"/>
            <ac:spMk id="1031" creationId="{3CD9DF72-87A3-404E-A828-84CBF11A8303}"/>
          </ac:spMkLst>
        </pc:spChg>
        <pc:spChg chg="add del">
          <ac:chgData name="ROSANNA MUELLER" userId="c22fdad0-bdad-4b8f-a05f-3b13754f6205" providerId="ADAL" clId="{EF02BC69-6E90-4AAA-9A0C-4CFEBEF7212B}" dt="2022-05-06T13:46:07.418" v="75" actId="26606"/>
          <ac:spMkLst>
            <pc:docMk/>
            <pc:sldMk cId="3368512324" sldId="300"/>
            <ac:spMk id="1034" creationId="{1E547BA6-BAE0-43BB-A7CA-60F69CE252F0}"/>
          </ac:spMkLst>
        </pc:spChg>
        <pc:spChg chg="add del">
          <ac:chgData name="ROSANNA MUELLER" userId="c22fdad0-bdad-4b8f-a05f-3b13754f6205" providerId="ADAL" clId="{EF02BC69-6E90-4AAA-9A0C-4CFEBEF7212B}" dt="2022-05-06T13:46:12.033" v="77" actId="26606"/>
          <ac:spMkLst>
            <pc:docMk/>
            <pc:sldMk cId="3368512324" sldId="300"/>
            <ac:spMk id="1036" creationId="{B1595A09-E336-4D1B-9B3A-06A2287A54E2}"/>
          </ac:spMkLst>
        </pc:spChg>
        <pc:spChg chg="add del">
          <ac:chgData name="ROSANNA MUELLER" userId="c22fdad0-bdad-4b8f-a05f-3b13754f6205" providerId="ADAL" clId="{EF02BC69-6E90-4AAA-9A0C-4CFEBEF7212B}" dt="2022-05-06T13:46:12.033" v="77" actId="26606"/>
          <ac:spMkLst>
            <pc:docMk/>
            <pc:sldMk cId="3368512324" sldId="300"/>
            <ac:spMk id="1037" creationId="{3540989C-C7B8-473B-BF87-6F2DA6A90006}"/>
          </ac:spMkLst>
        </pc:spChg>
        <pc:grpChg chg="add del">
          <ac:chgData name="ROSANNA MUELLER" userId="c22fdad0-bdad-4b8f-a05f-3b13754f6205" providerId="ADAL" clId="{EF02BC69-6E90-4AAA-9A0C-4CFEBEF7212B}" dt="2022-05-06T13:46:07.418" v="75" actId="26606"/>
          <ac:grpSpMkLst>
            <pc:docMk/>
            <pc:sldMk cId="3368512324" sldId="300"/>
            <ac:grpSpMk id="79" creationId="{07EAA094-9CF6-4695-958A-33D9BCAA9474}"/>
          </ac:grpSpMkLst>
        </pc:grpChg>
        <pc:picChg chg="del">
          <ac:chgData name="ROSANNA MUELLER" userId="c22fdad0-bdad-4b8f-a05f-3b13754f6205" providerId="ADAL" clId="{EF02BC69-6E90-4AAA-9A0C-4CFEBEF7212B}" dt="2022-05-06T13:44:37.437" v="51" actId="478"/>
          <ac:picMkLst>
            <pc:docMk/>
            <pc:sldMk cId="3368512324" sldId="300"/>
            <ac:picMk id="5" creationId="{C3D24B2D-5F63-BD7A-E91B-2C21CF7FB5BD}"/>
          </ac:picMkLst>
        </pc:picChg>
        <pc:picChg chg="add mod ord">
          <ac:chgData name="ROSANNA MUELLER" userId="c22fdad0-bdad-4b8f-a05f-3b13754f6205" providerId="ADAL" clId="{EF02BC69-6E90-4AAA-9A0C-4CFEBEF7212B}" dt="2022-05-06T13:46:12.033" v="77" actId="26606"/>
          <ac:picMkLst>
            <pc:docMk/>
            <pc:sldMk cId="3368512324" sldId="300"/>
            <ac:picMk id="1026" creationId="{9A64081C-AAE4-1081-585A-804DF647FB1B}"/>
          </ac:picMkLst>
        </pc:picChg>
        <pc:cxnChg chg="add del">
          <ac:chgData name="ROSANNA MUELLER" userId="c22fdad0-bdad-4b8f-a05f-3b13754f6205" providerId="ADAL" clId="{EF02BC69-6E90-4AAA-9A0C-4CFEBEF7212B}" dt="2022-05-06T13:44:48.562" v="54" actId="26606"/>
          <ac:cxnSpMkLst>
            <pc:docMk/>
            <pc:sldMk cId="3368512324" sldId="300"/>
            <ac:cxnSpMk id="137" creationId="{20E3A342-4D61-4E3F-AF90-1AB42AEB96CC}"/>
          </ac:cxnSpMkLst>
        </pc:cxnChg>
        <pc:cxnChg chg="add del">
          <ac:chgData name="ROSANNA MUELLER" userId="c22fdad0-bdad-4b8f-a05f-3b13754f6205" providerId="ADAL" clId="{EF02BC69-6E90-4AAA-9A0C-4CFEBEF7212B}" dt="2022-05-06T13:46:12.033" v="77" actId="26606"/>
          <ac:cxnSpMkLst>
            <pc:docMk/>
            <pc:sldMk cId="3368512324" sldId="300"/>
            <ac:cxnSpMk id="1032" creationId="{20E3A342-4D61-4E3F-AF90-1AB42AEB96CC}"/>
          </ac:cxnSpMkLst>
        </pc:cxnChg>
      </pc:sldChg>
    </pc:docChg>
  </pc:docChgLst>
  <pc:docChgLst>
    <pc:chgData name="ROSANNA MUELLER" userId="c22fdad0-bdad-4b8f-a05f-3b13754f6205" providerId="ADAL" clId="{3A368C9E-F9C5-407D-91A5-DE2DCFF83751}"/>
    <pc:docChg chg="undo redo custSel addSld delSld modSld sldOrd modMainMaster">
      <pc:chgData name="ROSANNA MUELLER" userId="c22fdad0-bdad-4b8f-a05f-3b13754f6205" providerId="ADAL" clId="{3A368C9E-F9C5-407D-91A5-DE2DCFF83751}" dt="2022-04-04T15:33:37.938" v="3817" actId="20577"/>
      <pc:docMkLst>
        <pc:docMk/>
      </pc:docMkLst>
      <pc:sldChg chg="addSp delSp modSp mod">
        <pc:chgData name="ROSANNA MUELLER" userId="c22fdad0-bdad-4b8f-a05f-3b13754f6205" providerId="ADAL" clId="{3A368C9E-F9C5-407D-91A5-DE2DCFF83751}" dt="2022-04-01T16:02:36.683" v="2568" actId="1076"/>
        <pc:sldMkLst>
          <pc:docMk/>
          <pc:sldMk cId="2530862498" sldId="256"/>
        </pc:sldMkLst>
        <pc:spChg chg="mod">
          <ac:chgData name="ROSANNA MUELLER" userId="c22fdad0-bdad-4b8f-a05f-3b13754f6205" providerId="ADAL" clId="{3A368C9E-F9C5-407D-91A5-DE2DCFF83751}" dt="2022-04-01T14:17:06.994" v="54" actId="27636"/>
          <ac:spMkLst>
            <pc:docMk/>
            <pc:sldMk cId="2530862498" sldId="256"/>
            <ac:spMk id="2" creationId="{5FD6B4C4-3B6A-497A-98A0-26375C2C9060}"/>
          </ac:spMkLst>
        </pc:spChg>
        <pc:spChg chg="mod">
          <ac:chgData name="ROSANNA MUELLER" userId="c22fdad0-bdad-4b8f-a05f-3b13754f6205" providerId="ADAL" clId="{3A368C9E-F9C5-407D-91A5-DE2DCFF83751}" dt="2022-04-01T14:20:03.570" v="70" actId="14100"/>
          <ac:spMkLst>
            <pc:docMk/>
            <pc:sldMk cId="2530862498" sldId="256"/>
            <ac:spMk id="3" creationId="{0271E196-61E1-4852-8824-D8FBE886F686}"/>
          </ac:spMkLst>
        </pc:spChg>
        <pc:picChg chg="add mod">
          <ac:chgData name="ROSANNA MUELLER" userId="c22fdad0-bdad-4b8f-a05f-3b13754f6205" providerId="ADAL" clId="{3A368C9E-F9C5-407D-91A5-DE2DCFF83751}" dt="2022-04-01T16:02:36.683" v="2568" actId="1076"/>
          <ac:picMkLst>
            <pc:docMk/>
            <pc:sldMk cId="2530862498" sldId="256"/>
            <ac:picMk id="7" creationId="{8423F44A-4A16-48D0-AD37-3E9C09496792}"/>
          </ac:picMkLst>
        </pc:picChg>
        <pc:picChg chg="add del">
          <ac:chgData name="ROSANNA MUELLER" userId="c22fdad0-bdad-4b8f-a05f-3b13754f6205" providerId="ADAL" clId="{3A368C9E-F9C5-407D-91A5-DE2DCFF83751}" dt="2022-04-01T14:20:23.842" v="72" actId="22"/>
          <ac:picMkLst>
            <pc:docMk/>
            <pc:sldMk cId="2530862498" sldId="256"/>
            <ac:picMk id="9" creationId="{120FD381-1568-494E-8E5C-813F9F07CCEE}"/>
          </ac:picMkLst>
        </pc:picChg>
        <pc:picChg chg="del">
          <ac:chgData name="ROSANNA MUELLER" userId="c22fdad0-bdad-4b8f-a05f-3b13754f6205" providerId="ADAL" clId="{3A368C9E-F9C5-407D-91A5-DE2DCFF83751}" dt="2022-04-01T14:20:36.598" v="75"/>
          <ac:picMkLst>
            <pc:docMk/>
            <pc:sldMk cId="2530862498" sldId="256"/>
            <ac:picMk id="10" creationId="{C541B398-CDEE-475F-8521-D2D6A3E5CD15}"/>
          </ac:picMkLst>
        </pc:picChg>
        <pc:picChg chg="add del">
          <ac:chgData name="ROSANNA MUELLER" userId="c22fdad0-bdad-4b8f-a05f-3b13754f6205" providerId="ADAL" clId="{3A368C9E-F9C5-407D-91A5-DE2DCFF83751}" dt="2022-04-01T14:18:46.097" v="62" actId="478"/>
          <ac:picMkLst>
            <pc:docMk/>
            <pc:sldMk cId="2530862498" sldId="256"/>
            <ac:picMk id="1026" creationId="{147500ED-82B2-4A42-99AE-EC3DA7CEFC3D}"/>
          </ac:picMkLst>
        </pc:picChg>
      </pc:sldChg>
      <pc:sldChg chg="del ord">
        <pc:chgData name="ROSANNA MUELLER" userId="c22fdad0-bdad-4b8f-a05f-3b13754f6205" providerId="ADAL" clId="{3A368C9E-F9C5-407D-91A5-DE2DCFF83751}" dt="2022-04-01T15:13:44.692" v="2138" actId="2696"/>
        <pc:sldMkLst>
          <pc:docMk/>
          <pc:sldMk cId="733227474" sldId="257"/>
        </pc:sldMkLst>
      </pc:sldChg>
      <pc:sldChg chg="del">
        <pc:chgData name="ROSANNA MUELLER" userId="c22fdad0-bdad-4b8f-a05f-3b13754f6205" providerId="ADAL" clId="{3A368C9E-F9C5-407D-91A5-DE2DCFF83751}" dt="2022-04-01T17:07:30.545" v="3654" actId="47"/>
        <pc:sldMkLst>
          <pc:docMk/>
          <pc:sldMk cId="3418036344" sldId="270"/>
        </pc:sldMkLst>
      </pc:sldChg>
      <pc:sldChg chg="del">
        <pc:chgData name="ROSANNA MUELLER" userId="c22fdad0-bdad-4b8f-a05f-3b13754f6205" providerId="ADAL" clId="{3A368C9E-F9C5-407D-91A5-DE2DCFF83751}" dt="2022-04-01T15:13:47.484" v="2139" actId="2696"/>
        <pc:sldMkLst>
          <pc:docMk/>
          <pc:sldMk cId="2450788220" sldId="272"/>
        </pc:sldMkLst>
      </pc:sldChg>
      <pc:sldChg chg="del">
        <pc:chgData name="ROSANNA MUELLER" userId="c22fdad0-bdad-4b8f-a05f-3b13754f6205" providerId="ADAL" clId="{3A368C9E-F9C5-407D-91A5-DE2DCFF83751}" dt="2022-04-01T16:55:44.683" v="3536" actId="47"/>
        <pc:sldMkLst>
          <pc:docMk/>
          <pc:sldMk cId="2060909012" sldId="273"/>
        </pc:sldMkLst>
      </pc:sldChg>
      <pc:sldChg chg="modSp new mod">
        <pc:chgData name="ROSANNA MUELLER" userId="c22fdad0-bdad-4b8f-a05f-3b13754f6205" providerId="ADAL" clId="{3A368C9E-F9C5-407D-91A5-DE2DCFF83751}" dt="2022-04-04T15:33:37.938" v="3817" actId="20577"/>
        <pc:sldMkLst>
          <pc:docMk/>
          <pc:sldMk cId="1782975396" sldId="274"/>
        </pc:sldMkLst>
        <pc:spChg chg="mod">
          <ac:chgData name="ROSANNA MUELLER" userId="c22fdad0-bdad-4b8f-a05f-3b13754f6205" providerId="ADAL" clId="{3A368C9E-F9C5-407D-91A5-DE2DCFF83751}" dt="2022-04-01T14:47:40.820" v="773" actId="20577"/>
          <ac:spMkLst>
            <pc:docMk/>
            <pc:sldMk cId="1782975396" sldId="274"/>
            <ac:spMk id="2" creationId="{10BA81D7-25B6-4AE2-89BB-7355B838F8F3}"/>
          </ac:spMkLst>
        </pc:spChg>
        <pc:spChg chg="mod">
          <ac:chgData name="ROSANNA MUELLER" userId="c22fdad0-bdad-4b8f-a05f-3b13754f6205" providerId="ADAL" clId="{3A368C9E-F9C5-407D-91A5-DE2DCFF83751}" dt="2022-04-04T15:33:37.938" v="3817" actId="20577"/>
          <ac:spMkLst>
            <pc:docMk/>
            <pc:sldMk cId="1782975396" sldId="274"/>
            <ac:spMk id="3" creationId="{E36D0D57-DDBC-4935-ADAC-999A318254B4}"/>
          </ac:spMkLst>
        </pc:spChg>
      </pc:sldChg>
      <pc:sldChg chg="new del">
        <pc:chgData name="ROSANNA MUELLER" userId="c22fdad0-bdad-4b8f-a05f-3b13754f6205" providerId="ADAL" clId="{3A368C9E-F9C5-407D-91A5-DE2DCFF83751}" dt="2022-04-01T14:20:32.263" v="74" actId="680"/>
        <pc:sldMkLst>
          <pc:docMk/>
          <pc:sldMk cId="3090022225" sldId="274"/>
        </pc:sldMkLst>
      </pc:sldChg>
      <pc:sldChg chg="modSp new del mod">
        <pc:chgData name="ROSANNA MUELLER" userId="c22fdad0-bdad-4b8f-a05f-3b13754f6205" providerId="ADAL" clId="{3A368C9E-F9C5-407D-91A5-DE2DCFF83751}" dt="2022-04-01T15:06:14.436" v="1899" actId="2696"/>
        <pc:sldMkLst>
          <pc:docMk/>
          <pc:sldMk cId="1626031471" sldId="275"/>
        </pc:sldMkLst>
        <pc:spChg chg="mod">
          <ac:chgData name="ROSANNA MUELLER" userId="c22fdad0-bdad-4b8f-a05f-3b13754f6205" providerId="ADAL" clId="{3A368C9E-F9C5-407D-91A5-DE2DCFF83751}" dt="2022-04-01T15:05:51.945" v="1894"/>
          <ac:spMkLst>
            <pc:docMk/>
            <pc:sldMk cId="1626031471" sldId="275"/>
            <ac:spMk id="2" creationId="{4E540D89-E125-4DF0-8C98-9350482998D3}"/>
          </ac:spMkLst>
        </pc:spChg>
        <pc:spChg chg="mod">
          <ac:chgData name="ROSANNA MUELLER" userId="c22fdad0-bdad-4b8f-a05f-3b13754f6205" providerId="ADAL" clId="{3A368C9E-F9C5-407D-91A5-DE2DCFF83751}" dt="2022-04-01T15:06:01.650" v="1898" actId="5793"/>
          <ac:spMkLst>
            <pc:docMk/>
            <pc:sldMk cId="1626031471" sldId="275"/>
            <ac:spMk id="3" creationId="{33827190-6178-41A3-9877-E64B61025006}"/>
          </ac:spMkLst>
        </pc:spChg>
      </pc:sldChg>
      <pc:sldChg chg="addSp delSp modSp new mod ord setBg">
        <pc:chgData name="ROSANNA MUELLER" userId="c22fdad0-bdad-4b8f-a05f-3b13754f6205" providerId="ADAL" clId="{3A368C9E-F9C5-407D-91A5-DE2DCFF83751}" dt="2022-04-01T17:06:52.746" v="3652" actId="14100"/>
        <pc:sldMkLst>
          <pc:docMk/>
          <pc:sldMk cId="2162360446" sldId="275"/>
        </pc:sldMkLst>
        <pc:spChg chg="mod">
          <ac:chgData name="ROSANNA MUELLER" userId="c22fdad0-bdad-4b8f-a05f-3b13754f6205" providerId="ADAL" clId="{3A368C9E-F9C5-407D-91A5-DE2DCFF83751}" dt="2022-04-01T17:06:34.975" v="3650" actId="26606"/>
          <ac:spMkLst>
            <pc:docMk/>
            <pc:sldMk cId="2162360446" sldId="275"/>
            <ac:spMk id="2" creationId="{A7ED4242-25B0-4A4D-91BB-7F02A6961138}"/>
          </ac:spMkLst>
        </pc:spChg>
        <pc:spChg chg="mod">
          <ac:chgData name="ROSANNA MUELLER" userId="c22fdad0-bdad-4b8f-a05f-3b13754f6205" providerId="ADAL" clId="{3A368C9E-F9C5-407D-91A5-DE2DCFF83751}" dt="2022-04-01T17:06:34.975" v="3650" actId="26606"/>
          <ac:spMkLst>
            <pc:docMk/>
            <pc:sldMk cId="2162360446" sldId="275"/>
            <ac:spMk id="3" creationId="{3D8B2CF7-52F4-42BB-9EDE-A33EB82A38B9}"/>
          </ac:spMkLst>
        </pc:spChg>
        <pc:spChg chg="add del">
          <ac:chgData name="ROSANNA MUELLER" userId="c22fdad0-bdad-4b8f-a05f-3b13754f6205" providerId="ADAL" clId="{3A368C9E-F9C5-407D-91A5-DE2DCFF83751}" dt="2022-04-01T17:05:28.475" v="3641"/>
          <ac:spMkLst>
            <pc:docMk/>
            <pc:sldMk cId="2162360446" sldId="275"/>
            <ac:spMk id="4" creationId="{003A86B1-F1F8-454B-A435-659D478504B7}"/>
          </ac:spMkLst>
        </pc:spChg>
        <pc:spChg chg="add del">
          <ac:chgData name="ROSANNA MUELLER" userId="c22fdad0-bdad-4b8f-a05f-3b13754f6205" providerId="ADAL" clId="{3A368C9E-F9C5-407D-91A5-DE2DCFF83751}" dt="2022-04-01T17:05:47.839" v="3643" actId="478"/>
          <ac:spMkLst>
            <pc:docMk/>
            <pc:sldMk cId="2162360446" sldId="275"/>
            <ac:spMk id="6" creationId="{DA01CCB2-AAE2-40A4-B7A8-5807C18FF9A9}"/>
          </ac:spMkLst>
        </pc:spChg>
        <pc:spChg chg="add del">
          <ac:chgData name="ROSANNA MUELLER" userId="c22fdad0-bdad-4b8f-a05f-3b13754f6205" providerId="ADAL" clId="{3A368C9E-F9C5-407D-91A5-DE2DCFF83751}" dt="2022-04-01T17:06:33.053" v="3647" actId="26606"/>
          <ac:spMkLst>
            <pc:docMk/>
            <pc:sldMk cId="2162360446" sldId="275"/>
            <ac:spMk id="75" creationId="{3CD9DF72-87A3-404E-A828-84CBF11A8303}"/>
          </ac:spMkLst>
        </pc:spChg>
        <pc:spChg chg="add del">
          <ac:chgData name="ROSANNA MUELLER" userId="c22fdad0-bdad-4b8f-a05f-3b13754f6205" providerId="ADAL" clId="{3A368C9E-F9C5-407D-91A5-DE2DCFF83751}" dt="2022-04-01T17:06:34.956" v="3649" actId="26606"/>
          <ac:spMkLst>
            <pc:docMk/>
            <pc:sldMk cId="2162360446" sldId="275"/>
            <ac:spMk id="5128" creationId="{04812C46-200A-4DEB-A05E-3ED6C68C2387}"/>
          </ac:spMkLst>
        </pc:spChg>
        <pc:spChg chg="add del">
          <ac:chgData name="ROSANNA MUELLER" userId="c22fdad0-bdad-4b8f-a05f-3b13754f6205" providerId="ADAL" clId="{3A368C9E-F9C5-407D-91A5-DE2DCFF83751}" dt="2022-04-01T17:06:34.956" v="3649" actId="26606"/>
          <ac:spMkLst>
            <pc:docMk/>
            <pc:sldMk cId="2162360446" sldId="275"/>
            <ac:spMk id="5129" creationId="{D1EA859B-E555-4109-94F3-6700E046E008}"/>
          </ac:spMkLst>
        </pc:spChg>
        <pc:spChg chg="add">
          <ac:chgData name="ROSANNA MUELLER" userId="c22fdad0-bdad-4b8f-a05f-3b13754f6205" providerId="ADAL" clId="{3A368C9E-F9C5-407D-91A5-DE2DCFF83751}" dt="2022-04-01T17:06:34.975" v="3650" actId="26606"/>
          <ac:spMkLst>
            <pc:docMk/>
            <pc:sldMk cId="2162360446" sldId="275"/>
            <ac:spMk id="5131" creationId="{04812C46-200A-4DEB-A05E-3ED6C68C2387}"/>
          </ac:spMkLst>
        </pc:spChg>
        <pc:spChg chg="add">
          <ac:chgData name="ROSANNA MUELLER" userId="c22fdad0-bdad-4b8f-a05f-3b13754f6205" providerId="ADAL" clId="{3A368C9E-F9C5-407D-91A5-DE2DCFF83751}" dt="2022-04-01T17:06:34.975" v="3650" actId="26606"/>
          <ac:spMkLst>
            <pc:docMk/>
            <pc:sldMk cId="2162360446" sldId="275"/>
            <ac:spMk id="5132" creationId="{D1EA859B-E555-4109-94F3-6700E046E008}"/>
          </ac:spMkLst>
        </pc:spChg>
        <pc:picChg chg="add del">
          <ac:chgData name="ROSANNA MUELLER" userId="c22fdad0-bdad-4b8f-a05f-3b13754f6205" providerId="ADAL" clId="{3A368C9E-F9C5-407D-91A5-DE2DCFF83751}" dt="2022-04-01T17:06:21.451" v="3645" actId="478"/>
          <ac:picMkLst>
            <pc:docMk/>
            <pc:sldMk cId="2162360446" sldId="275"/>
            <ac:picMk id="5" creationId="{2565D8B9-7E56-CBB3-98D4-CF14778C0C51}"/>
          </ac:picMkLst>
        </pc:picChg>
        <pc:picChg chg="add mod ord">
          <ac:chgData name="ROSANNA MUELLER" userId="c22fdad0-bdad-4b8f-a05f-3b13754f6205" providerId="ADAL" clId="{3A368C9E-F9C5-407D-91A5-DE2DCFF83751}" dt="2022-04-01T17:06:52.746" v="3652" actId="14100"/>
          <ac:picMkLst>
            <pc:docMk/>
            <pc:sldMk cId="2162360446" sldId="275"/>
            <ac:picMk id="5126" creationId="{2F4DF610-117A-4E9C-9A1B-817563892828}"/>
          </ac:picMkLst>
        </pc:picChg>
        <pc:cxnChg chg="add del">
          <ac:chgData name="ROSANNA MUELLER" userId="c22fdad0-bdad-4b8f-a05f-3b13754f6205" providerId="ADAL" clId="{3A368C9E-F9C5-407D-91A5-DE2DCFF83751}" dt="2022-04-01T17:06:34.975" v="3650" actId="26606"/>
          <ac:cxnSpMkLst>
            <pc:docMk/>
            <pc:sldMk cId="2162360446" sldId="275"/>
            <ac:cxnSpMk id="9" creationId="{A7F400EE-A8A5-48AF-B4D6-291B52C6F0B0}"/>
          </ac:cxnSpMkLst>
        </pc:cxnChg>
        <pc:cxnChg chg="add del">
          <ac:chgData name="ROSANNA MUELLER" userId="c22fdad0-bdad-4b8f-a05f-3b13754f6205" providerId="ADAL" clId="{3A368C9E-F9C5-407D-91A5-DE2DCFF83751}" dt="2022-04-01T17:06:33.053" v="3647" actId="26606"/>
          <ac:cxnSpMkLst>
            <pc:docMk/>
            <pc:sldMk cId="2162360446" sldId="275"/>
            <ac:cxnSpMk id="77" creationId="{20E3A342-4D61-4E3F-AF90-1AB42AEB96CC}"/>
          </ac:cxnSpMkLst>
        </pc:cxnChg>
      </pc:sldChg>
      <pc:sldChg chg="addSp delSp modSp add mod setBg">
        <pc:chgData name="ROSANNA MUELLER" userId="c22fdad0-bdad-4b8f-a05f-3b13754f6205" providerId="ADAL" clId="{3A368C9E-F9C5-407D-91A5-DE2DCFF83751}" dt="2022-04-01T16:04:24.642" v="2597" actId="1036"/>
        <pc:sldMkLst>
          <pc:docMk/>
          <pc:sldMk cId="1529039594" sldId="276"/>
        </pc:sldMkLst>
        <pc:spChg chg="mod">
          <ac:chgData name="ROSANNA MUELLER" userId="c22fdad0-bdad-4b8f-a05f-3b13754f6205" providerId="ADAL" clId="{3A368C9E-F9C5-407D-91A5-DE2DCFF83751}" dt="2022-04-01T15:22:48.919" v="2261" actId="26606"/>
          <ac:spMkLst>
            <pc:docMk/>
            <pc:sldMk cId="1529039594" sldId="276"/>
            <ac:spMk id="2" creationId="{10BA81D7-25B6-4AE2-89BB-7355B838F8F3}"/>
          </ac:spMkLst>
        </pc:spChg>
        <pc:spChg chg="mod">
          <ac:chgData name="ROSANNA MUELLER" userId="c22fdad0-bdad-4b8f-a05f-3b13754f6205" providerId="ADAL" clId="{3A368C9E-F9C5-407D-91A5-DE2DCFF83751}" dt="2022-04-01T15:58:13.311" v="2551" actId="255"/>
          <ac:spMkLst>
            <pc:docMk/>
            <pc:sldMk cId="1529039594" sldId="276"/>
            <ac:spMk id="3" creationId="{E36D0D57-DDBC-4935-ADAC-999A318254B4}"/>
          </ac:spMkLst>
        </pc:spChg>
        <pc:spChg chg="add del mod">
          <ac:chgData name="ROSANNA MUELLER" userId="c22fdad0-bdad-4b8f-a05f-3b13754f6205" providerId="ADAL" clId="{3A368C9E-F9C5-407D-91A5-DE2DCFF83751}" dt="2022-04-01T15:30:17.463" v="2290" actId="767"/>
          <ac:spMkLst>
            <pc:docMk/>
            <pc:sldMk cId="1529039594" sldId="276"/>
            <ac:spMk id="6" creationId="{19BBD1D3-F489-4610-B9AD-1672938F93CC}"/>
          </ac:spMkLst>
        </pc:spChg>
        <pc:spChg chg="add mod">
          <ac:chgData name="ROSANNA MUELLER" userId="c22fdad0-bdad-4b8f-a05f-3b13754f6205" providerId="ADAL" clId="{3A368C9E-F9C5-407D-91A5-DE2DCFF83751}" dt="2022-04-01T15:31:10.890" v="2308" actId="1076"/>
          <ac:spMkLst>
            <pc:docMk/>
            <pc:sldMk cId="1529039594" sldId="276"/>
            <ac:spMk id="7" creationId="{6FC1E9E4-E9D7-4B08-845E-8A4F2FCEC88B}"/>
          </ac:spMkLst>
        </pc:spChg>
        <pc:spChg chg="add del">
          <ac:chgData name="ROSANNA MUELLER" userId="c22fdad0-bdad-4b8f-a05f-3b13754f6205" providerId="ADAL" clId="{3A368C9E-F9C5-407D-91A5-DE2DCFF83751}" dt="2022-04-01T15:22:48.919" v="2261" actId="26606"/>
          <ac:spMkLst>
            <pc:docMk/>
            <pc:sldMk cId="1529039594" sldId="276"/>
            <ac:spMk id="10" creationId="{2B566528-1B12-4246-9431-5C2D7D081168}"/>
          </ac:spMkLst>
        </pc:spChg>
        <pc:spChg chg="add del mod">
          <ac:chgData name="ROSANNA MUELLER" userId="c22fdad0-bdad-4b8f-a05f-3b13754f6205" providerId="ADAL" clId="{3A368C9E-F9C5-407D-91A5-DE2DCFF83751}" dt="2022-04-01T16:04:18.690" v="2588"/>
          <ac:spMkLst>
            <pc:docMk/>
            <pc:sldMk cId="1529039594" sldId="276"/>
            <ac:spMk id="15" creationId="{B910E091-A7E7-4EC5-B47D-3FEC65229AEC}"/>
          </ac:spMkLst>
        </pc:spChg>
        <pc:grpChg chg="add del">
          <ac:chgData name="ROSANNA MUELLER" userId="c22fdad0-bdad-4b8f-a05f-3b13754f6205" providerId="ADAL" clId="{3A368C9E-F9C5-407D-91A5-DE2DCFF83751}" dt="2022-04-01T15:22:48.919" v="2261" actId="26606"/>
          <ac:grpSpMkLst>
            <pc:docMk/>
            <pc:sldMk cId="1529039594" sldId="276"/>
            <ac:grpSpMk id="12" creationId="{828A5161-06F1-46CF-8AD7-844680A59E13}"/>
          </ac:grpSpMkLst>
        </pc:grpChg>
        <pc:grpChg chg="add del">
          <ac:chgData name="ROSANNA MUELLER" userId="c22fdad0-bdad-4b8f-a05f-3b13754f6205" providerId="ADAL" clId="{3A368C9E-F9C5-407D-91A5-DE2DCFF83751}" dt="2022-04-01T15:22:48.919" v="2261" actId="26606"/>
          <ac:grpSpMkLst>
            <pc:docMk/>
            <pc:sldMk cId="1529039594" sldId="276"/>
            <ac:grpSpMk id="16" creationId="{5995D10D-E9C9-47DB-AE7E-801FEF38F5C9}"/>
          </ac:grpSpMkLst>
        </pc:grpChg>
        <pc:picChg chg="add mod">
          <ac:chgData name="ROSANNA MUELLER" userId="c22fdad0-bdad-4b8f-a05f-3b13754f6205" providerId="ADAL" clId="{3A368C9E-F9C5-407D-91A5-DE2DCFF83751}" dt="2022-04-01T16:04:24.642" v="2597" actId="1036"/>
          <ac:picMkLst>
            <pc:docMk/>
            <pc:sldMk cId="1529039594" sldId="276"/>
            <ac:picMk id="5" creationId="{CB450778-EB79-4F5D-BE70-F76AA650BC30}"/>
          </ac:picMkLst>
        </pc:picChg>
      </pc:sldChg>
      <pc:sldChg chg="modSp new mod ord">
        <pc:chgData name="ROSANNA MUELLER" userId="c22fdad0-bdad-4b8f-a05f-3b13754f6205" providerId="ADAL" clId="{3A368C9E-F9C5-407D-91A5-DE2DCFF83751}" dt="2022-04-04T15:33:23.570" v="3804" actId="14100"/>
        <pc:sldMkLst>
          <pc:docMk/>
          <pc:sldMk cId="2075986461" sldId="277"/>
        </pc:sldMkLst>
        <pc:spChg chg="mod">
          <ac:chgData name="ROSANNA MUELLER" userId="c22fdad0-bdad-4b8f-a05f-3b13754f6205" providerId="ADAL" clId="{3A368C9E-F9C5-407D-91A5-DE2DCFF83751}" dt="2022-04-01T15:53:49.629" v="2513" actId="20577"/>
          <ac:spMkLst>
            <pc:docMk/>
            <pc:sldMk cId="2075986461" sldId="277"/>
            <ac:spMk id="2" creationId="{559361ED-0E3B-4127-B766-DCBB31C87B55}"/>
          </ac:spMkLst>
        </pc:spChg>
        <pc:spChg chg="mod">
          <ac:chgData name="ROSANNA MUELLER" userId="c22fdad0-bdad-4b8f-a05f-3b13754f6205" providerId="ADAL" clId="{3A368C9E-F9C5-407D-91A5-DE2DCFF83751}" dt="2022-04-04T15:33:23.570" v="3804" actId="14100"/>
          <ac:spMkLst>
            <pc:docMk/>
            <pc:sldMk cId="2075986461" sldId="277"/>
            <ac:spMk id="3" creationId="{8D968320-419D-43F6-949D-9291CBA7DE9B}"/>
          </ac:spMkLst>
        </pc:spChg>
      </pc:sldChg>
      <pc:sldChg chg="addSp delSp modSp new mod setBg">
        <pc:chgData name="ROSANNA MUELLER" userId="c22fdad0-bdad-4b8f-a05f-3b13754f6205" providerId="ADAL" clId="{3A368C9E-F9C5-407D-91A5-DE2DCFF83751}" dt="2022-04-01T17:20:16.287" v="3759" actId="20577"/>
        <pc:sldMkLst>
          <pc:docMk/>
          <pc:sldMk cId="786774732" sldId="278"/>
        </pc:sldMkLst>
        <pc:spChg chg="mod">
          <ac:chgData name="ROSANNA MUELLER" userId="c22fdad0-bdad-4b8f-a05f-3b13754f6205" providerId="ADAL" clId="{3A368C9E-F9C5-407D-91A5-DE2DCFF83751}" dt="2022-04-01T16:01:46.005" v="2563" actId="26606"/>
          <ac:spMkLst>
            <pc:docMk/>
            <pc:sldMk cId="786774732" sldId="278"/>
            <ac:spMk id="2" creationId="{F665FA0D-5DBA-4326-987F-DD082F0EABFA}"/>
          </ac:spMkLst>
        </pc:spChg>
        <pc:spChg chg="add del mod">
          <ac:chgData name="ROSANNA MUELLER" userId="c22fdad0-bdad-4b8f-a05f-3b13754f6205" providerId="ADAL" clId="{3A368C9E-F9C5-407D-91A5-DE2DCFF83751}" dt="2022-04-01T17:20:16.287" v="3759" actId="20577"/>
          <ac:spMkLst>
            <pc:docMk/>
            <pc:sldMk cId="786774732" sldId="278"/>
            <ac:spMk id="3" creationId="{5BD9F92A-9BFB-45BC-A55A-2C987F8797C7}"/>
          </ac:spMkLst>
        </pc:spChg>
        <pc:spChg chg="add mod">
          <ac:chgData name="ROSANNA MUELLER" userId="c22fdad0-bdad-4b8f-a05f-3b13754f6205" providerId="ADAL" clId="{3A368C9E-F9C5-407D-91A5-DE2DCFF83751}" dt="2022-04-01T16:08:51.850" v="2709" actId="20577"/>
          <ac:spMkLst>
            <pc:docMk/>
            <pc:sldMk cId="786774732" sldId="278"/>
            <ac:spMk id="6" creationId="{0884ED83-B03F-4BE4-9767-43612CFF813C}"/>
          </ac:spMkLst>
        </pc:spChg>
        <pc:graphicFrameChg chg="add del">
          <ac:chgData name="ROSANNA MUELLER" userId="c22fdad0-bdad-4b8f-a05f-3b13754f6205" providerId="ADAL" clId="{3A368C9E-F9C5-407D-91A5-DE2DCFF83751}" dt="2022-04-01T17:04:29.202" v="3639" actId="26606"/>
          <ac:graphicFrameMkLst>
            <pc:docMk/>
            <pc:sldMk cId="786774732" sldId="278"/>
            <ac:graphicFrameMk id="8" creationId="{BAE2ED4C-4E4B-38F6-BEBF-CC559DD0FE38}"/>
          </ac:graphicFrameMkLst>
        </pc:graphicFrameChg>
        <pc:picChg chg="add mod">
          <ac:chgData name="ROSANNA MUELLER" userId="c22fdad0-bdad-4b8f-a05f-3b13754f6205" providerId="ADAL" clId="{3A368C9E-F9C5-407D-91A5-DE2DCFF83751}" dt="2022-04-01T17:15:34.236" v="3745" actId="1076"/>
          <ac:picMkLst>
            <pc:docMk/>
            <pc:sldMk cId="786774732" sldId="278"/>
            <ac:picMk id="4" creationId="{2B8019B2-7EF0-4071-AE93-A3AFD124B0DE}"/>
          </ac:picMkLst>
        </pc:picChg>
      </pc:sldChg>
      <pc:sldChg chg="addSp delSp modSp add mod ord setBg">
        <pc:chgData name="ROSANNA MUELLER" userId="c22fdad0-bdad-4b8f-a05f-3b13754f6205" providerId="ADAL" clId="{3A368C9E-F9C5-407D-91A5-DE2DCFF83751}" dt="2022-04-01T17:12:17.156" v="3691"/>
        <pc:sldMkLst>
          <pc:docMk/>
          <pc:sldMk cId="1884210043" sldId="279"/>
        </pc:sldMkLst>
        <pc:spChg chg="mod">
          <ac:chgData name="ROSANNA MUELLER" userId="c22fdad0-bdad-4b8f-a05f-3b13754f6205" providerId="ADAL" clId="{3A368C9E-F9C5-407D-91A5-DE2DCFF83751}" dt="2022-04-01T17:00:12.537" v="3559" actId="26606"/>
          <ac:spMkLst>
            <pc:docMk/>
            <pc:sldMk cId="1884210043" sldId="279"/>
            <ac:spMk id="2" creationId="{F665FA0D-5DBA-4326-987F-DD082F0EABFA}"/>
          </ac:spMkLst>
        </pc:spChg>
        <pc:spChg chg="mod ord">
          <ac:chgData name="ROSANNA MUELLER" userId="c22fdad0-bdad-4b8f-a05f-3b13754f6205" providerId="ADAL" clId="{3A368C9E-F9C5-407D-91A5-DE2DCFF83751}" dt="2022-04-01T17:00:12.537" v="3559" actId="26606"/>
          <ac:spMkLst>
            <pc:docMk/>
            <pc:sldMk cId="1884210043" sldId="279"/>
            <ac:spMk id="3" creationId="{5BD9F92A-9BFB-45BC-A55A-2C987F8797C7}"/>
          </ac:spMkLst>
        </pc:spChg>
        <pc:spChg chg="add del">
          <ac:chgData name="ROSANNA MUELLER" userId="c22fdad0-bdad-4b8f-a05f-3b13754f6205" providerId="ADAL" clId="{3A368C9E-F9C5-407D-91A5-DE2DCFF83751}" dt="2022-04-01T17:00:06.212" v="3556" actId="26606"/>
          <ac:spMkLst>
            <pc:docMk/>
            <pc:sldMk cId="1884210043" sldId="279"/>
            <ac:spMk id="14" creationId="{2B566528-1B12-4246-9431-5C2D7D081168}"/>
          </ac:spMkLst>
        </pc:spChg>
        <pc:spChg chg="add del">
          <ac:chgData name="ROSANNA MUELLER" userId="c22fdad0-bdad-4b8f-a05f-3b13754f6205" providerId="ADAL" clId="{3A368C9E-F9C5-407D-91A5-DE2DCFF83751}" dt="2022-04-01T17:00:12.530" v="3558" actId="26606"/>
          <ac:spMkLst>
            <pc:docMk/>
            <pc:sldMk cId="1884210043" sldId="279"/>
            <ac:spMk id="19" creationId="{2B566528-1B12-4246-9431-5C2D7D081168}"/>
          </ac:spMkLst>
        </pc:spChg>
        <pc:grpChg chg="add del">
          <ac:chgData name="ROSANNA MUELLER" userId="c22fdad0-bdad-4b8f-a05f-3b13754f6205" providerId="ADAL" clId="{3A368C9E-F9C5-407D-91A5-DE2DCFF83751}" dt="2022-04-01T17:00:06.212" v="3556" actId="26606"/>
          <ac:grpSpMkLst>
            <pc:docMk/>
            <pc:sldMk cId="1884210043" sldId="279"/>
            <ac:grpSpMk id="11" creationId="{828A5161-06F1-46CF-8AD7-844680A59E13}"/>
          </ac:grpSpMkLst>
        </pc:grpChg>
        <pc:grpChg chg="add del">
          <ac:chgData name="ROSANNA MUELLER" userId="c22fdad0-bdad-4b8f-a05f-3b13754f6205" providerId="ADAL" clId="{3A368C9E-F9C5-407D-91A5-DE2DCFF83751}" dt="2022-04-01T17:00:06.212" v="3556" actId="26606"/>
          <ac:grpSpMkLst>
            <pc:docMk/>
            <pc:sldMk cId="1884210043" sldId="279"/>
            <ac:grpSpMk id="15" creationId="{5995D10D-E9C9-47DB-AE7E-801FEF38F5C9}"/>
          </ac:grpSpMkLst>
        </pc:grpChg>
        <pc:grpChg chg="add del">
          <ac:chgData name="ROSANNA MUELLER" userId="c22fdad0-bdad-4b8f-a05f-3b13754f6205" providerId="ADAL" clId="{3A368C9E-F9C5-407D-91A5-DE2DCFF83751}" dt="2022-04-01T17:00:12.530" v="3558" actId="26606"/>
          <ac:grpSpMkLst>
            <pc:docMk/>
            <pc:sldMk cId="1884210043" sldId="279"/>
            <ac:grpSpMk id="20" creationId="{287F69AB-2350-44E3-9076-00265B93F313}"/>
          </ac:grpSpMkLst>
        </pc:grpChg>
        <pc:grpChg chg="add del">
          <ac:chgData name="ROSANNA MUELLER" userId="c22fdad0-bdad-4b8f-a05f-3b13754f6205" providerId="ADAL" clId="{3A368C9E-F9C5-407D-91A5-DE2DCFF83751}" dt="2022-04-01T17:00:12.530" v="3558" actId="26606"/>
          <ac:grpSpMkLst>
            <pc:docMk/>
            <pc:sldMk cId="1884210043" sldId="279"/>
            <ac:grpSpMk id="23" creationId="{3EA7D759-6BEF-4CBD-A325-BCFA77832B3F}"/>
          </ac:grpSpMkLst>
        </pc:grpChg>
        <pc:picChg chg="add mod modCrop">
          <ac:chgData name="ROSANNA MUELLER" userId="c22fdad0-bdad-4b8f-a05f-3b13754f6205" providerId="ADAL" clId="{3A368C9E-F9C5-407D-91A5-DE2DCFF83751}" dt="2022-04-01T17:00:23.744" v="3560" actId="14100"/>
          <ac:picMkLst>
            <pc:docMk/>
            <pc:sldMk cId="1884210043" sldId="279"/>
            <ac:picMk id="4" creationId="{0127107D-CAF8-4F5D-8EC6-A25383229397}"/>
          </ac:picMkLst>
        </pc:picChg>
        <pc:picChg chg="add del mod">
          <ac:chgData name="ROSANNA MUELLER" userId="c22fdad0-bdad-4b8f-a05f-3b13754f6205" providerId="ADAL" clId="{3A368C9E-F9C5-407D-91A5-DE2DCFF83751}" dt="2022-04-01T16:18:25.465" v="2874" actId="478"/>
          <ac:picMkLst>
            <pc:docMk/>
            <pc:sldMk cId="1884210043" sldId="279"/>
            <ac:picMk id="2050" creationId="{E706B519-49DE-4AE5-AFA8-00C887B9B50F}"/>
          </ac:picMkLst>
        </pc:picChg>
        <pc:cxnChg chg="add del">
          <ac:chgData name="ROSANNA MUELLER" userId="c22fdad0-bdad-4b8f-a05f-3b13754f6205" providerId="ADAL" clId="{3A368C9E-F9C5-407D-91A5-DE2DCFF83751}" dt="2022-04-01T17:00:04.253" v="3554" actId="26606"/>
          <ac:cxnSpMkLst>
            <pc:docMk/>
            <pc:sldMk cId="1884210043" sldId="279"/>
            <ac:cxnSpMk id="9" creationId="{A7F400EE-A8A5-48AF-B4D6-291B52C6F0B0}"/>
          </ac:cxnSpMkLst>
        </pc:cxnChg>
        <pc:cxnChg chg="add">
          <ac:chgData name="ROSANNA MUELLER" userId="c22fdad0-bdad-4b8f-a05f-3b13754f6205" providerId="ADAL" clId="{3A368C9E-F9C5-407D-91A5-DE2DCFF83751}" dt="2022-04-01T17:00:12.537" v="3559" actId="26606"/>
          <ac:cxnSpMkLst>
            <pc:docMk/>
            <pc:sldMk cId="1884210043" sldId="279"/>
            <ac:cxnSpMk id="27" creationId="{39B7FDC9-F0CE-43A7-9F2A-83DD09DC3453}"/>
          </ac:cxnSpMkLst>
        </pc:cxnChg>
      </pc:sldChg>
      <pc:sldChg chg="add del">
        <pc:chgData name="ROSANNA MUELLER" userId="c22fdad0-bdad-4b8f-a05f-3b13754f6205" providerId="ADAL" clId="{3A368C9E-F9C5-407D-91A5-DE2DCFF83751}" dt="2022-04-01T16:00:36.883" v="2554"/>
        <pc:sldMkLst>
          <pc:docMk/>
          <pc:sldMk cId="2704342333" sldId="279"/>
        </pc:sldMkLst>
      </pc:sldChg>
      <pc:sldChg chg="add del">
        <pc:chgData name="ROSANNA MUELLER" userId="c22fdad0-bdad-4b8f-a05f-3b13754f6205" providerId="ADAL" clId="{3A368C9E-F9C5-407D-91A5-DE2DCFF83751}" dt="2022-04-01T16:19:58.104" v="2892" actId="2696"/>
        <pc:sldMkLst>
          <pc:docMk/>
          <pc:sldMk cId="3899315223" sldId="280"/>
        </pc:sldMkLst>
      </pc:sldChg>
      <pc:sldChg chg="addSp delSp modSp new del mod">
        <pc:chgData name="ROSANNA MUELLER" userId="c22fdad0-bdad-4b8f-a05f-3b13754f6205" providerId="ADAL" clId="{3A368C9E-F9C5-407D-91A5-DE2DCFF83751}" dt="2022-04-01T17:07:59.644" v="3667" actId="47"/>
        <pc:sldMkLst>
          <pc:docMk/>
          <pc:sldMk cId="1111892435" sldId="281"/>
        </pc:sldMkLst>
        <pc:spChg chg="mod">
          <ac:chgData name="ROSANNA MUELLER" userId="c22fdad0-bdad-4b8f-a05f-3b13754f6205" providerId="ADAL" clId="{3A368C9E-F9C5-407D-91A5-DE2DCFF83751}" dt="2022-04-01T16:19:50.234" v="2891" actId="790"/>
          <ac:spMkLst>
            <pc:docMk/>
            <pc:sldMk cId="1111892435" sldId="281"/>
            <ac:spMk id="2" creationId="{CF137E68-DCB0-4852-9230-44634B76AB8F}"/>
          </ac:spMkLst>
        </pc:spChg>
        <pc:spChg chg="mod">
          <ac:chgData name="ROSANNA MUELLER" userId="c22fdad0-bdad-4b8f-a05f-3b13754f6205" providerId="ADAL" clId="{3A368C9E-F9C5-407D-91A5-DE2DCFF83751}" dt="2022-04-01T16:39:55.948" v="3407" actId="948"/>
          <ac:spMkLst>
            <pc:docMk/>
            <pc:sldMk cId="1111892435" sldId="281"/>
            <ac:spMk id="3" creationId="{95A807F4-9EF8-4A72-810E-C7F6BF33BB79}"/>
          </ac:spMkLst>
        </pc:spChg>
        <pc:spChg chg="add mod">
          <ac:chgData name="ROSANNA MUELLER" userId="c22fdad0-bdad-4b8f-a05f-3b13754f6205" providerId="ADAL" clId="{3A368C9E-F9C5-407D-91A5-DE2DCFF83751}" dt="2022-04-01T16:39:21.967" v="3399" actId="20577"/>
          <ac:spMkLst>
            <pc:docMk/>
            <pc:sldMk cId="1111892435" sldId="281"/>
            <ac:spMk id="6" creationId="{12115B25-8860-45B7-879C-957CF7060A75}"/>
          </ac:spMkLst>
        </pc:spChg>
        <pc:spChg chg="add mod">
          <ac:chgData name="ROSANNA MUELLER" userId="c22fdad0-bdad-4b8f-a05f-3b13754f6205" providerId="ADAL" clId="{3A368C9E-F9C5-407D-91A5-DE2DCFF83751}" dt="2022-04-01T16:40:07.406" v="3410" actId="1076"/>
          <ac:spMkLst>
            <pc:docMk/>
            <pc:sldMk cId="1111892435" sldId="281"/>
            <ac:spMk id="7" creationId="{25318C26-727F-4722-8AE2-D3784A7BF69D}"/>
          </ac:spMkLst>
        </pc:spChg>
        <pc:picChg chg="add del mod">
          <ac:chgData name="ROSANNA MUELLER" userId="c22fdad0-bdad-4b8f-a05f-3b13754f6205" providerId="ADAL" clId="{3A368C9E-F9C5-407D-91A5-DE2DCFF83751}" dt="2022-04-01T17:02:54.685" v="3579" actId="478"/>
          <ac:picMkLst>
            <pc:docMk/>
            <pc:sldMk cId="1111892435" sldId="281"/>
            <ac:picMk id="8" creationId="{1C0A7763-DBD4-45B9-B24E-23174715ED2C}"/>
          </ac:picMkLst>
        </pc:picChg>
        <pc:picChg chg="add del mod">
          <ac:chgData name="ROSANNA MUELLER" userId="c22fdad0-bdad-4b8f-a05f-3b13754f6205" providerId="ADAL" clId="{3A368C9E-F9C5-407D-91A5-DE2DCFF83751}" dt="2022-04-01T16:31:27.949" v="3176"/>
          <ac:picMkLst>
            <pc:docMk/>
            <pc:sldMk cId="1111892435" sldId="281"/>
            <ac:picMk id="3074" creationId="{33814FFD-0238-4979-9922-C6C1EB96453E}"/>
          </ac:picMkLst>
        </pc:picChg>
        <pc:picChg chg="add mod">
          <ac:chgData name="ROSANNA MUELLER" userId="c22fdad0-bdad-4b8f-a05f-3b13754f6205" providerId="ADAL" clId="{3A368C9E-F9C5-407D-91A5-DE2DCFF83751}" dt="2022-04-01T16:40:01.579" v="3408" actId="1076"/>
          <ac:picMkLst>
            <pc:docMk/>
            <pc:sldMk cId="1111892435" sldId="281"/>
            <ac:picMk id="3076" creationId="{4C882818-1066-4E0A-990A-798D69914BC8}"/>
          </ac:picMkLst>
        </pc:picChg>
      </pc:sldChg>
      <pc:sldChg chg="addSp delSp modSp add mod setBg">
        <pc:chgData name="ROSANNA MUELLER" userId="c22fdad0-bdad-4b8f-a05f-3b13754f6205" providerId="ADAL" clId="{3A368C9E-F9C5-407D-91A5-DE2DCFF83751}" dt="2022-04-01T17:25:56.216" v="3796" actId="2085"/>
        <pc:sldMkLst>
          <pc:docMk/>
          <pc:sldMk cId="1513942434" sldId="282"/>
        </pc:sldMkLst>
        <pc:spChg chg="mod">
          <ac:chgData name="ROSANNA MUELLER" userId="c22fdad0-bdad-4b8f-a05f-3b13754f6205" providerId="ADAL" clId="{3A368C9E-F9C5-407D-91A5-DE2DCFF83751}" dt="2022-04-01T16:59:36.633" v="3551" actId="26606"/>
          <ac:spMkLst>
            <pc:docMk/>
            <pc:sldMk cId="1513942434" sldId="282"/>
            <ac:spMk id="2" creationId="{CF137E68-DCB0-4852-9230-44634B76AB8F}"/>
          </ac:spMkLst>
        </pc:spChg>
        <pc:spChg chg="mod ord">
          <ac:chgData name="ROSANNA MUELLER" userId="c22fdad0-bdad-4b8f-a05f-3b13754f6205" providerId="ADAL" clId="{3A368C9E-F9C5-407D-91A5-DE2DCFF83751}" dt="2022-04-01T17:13:57.739" v="3702" actId="790"/>
          <ac:spMkLst>
            <pc:docMk/>
            <pc:sldMk cId="1513942434" sldId="282"/>
            <ac:spMk id="3" creationId="{95A807F4-9EF8-4A72-810E-C7F6BF33BB79}"/>
          </ac:spMkLst>
        </pc:spChg>
        <pc:spChg chg="add del">
          <ac:chgData name="ROSANNA MUELLER" userId="c22fdad0-bdad-4b8f-a05f-3b13754f6205" providerId="ADAL" clId="{3A368C9E-F9C5-407D-91A5-DE2DCFF83751}" dt="2022-04-01T16:57:00.373" v="3541" actId="26606"/>
          <ac:spMkLst>
            <pc:docMk/>
            <pc:sldMk cId="1513942434" sldId="282"/>
            <ac:spMk id="71" creationId="{3CD9DF72-87A3-404E-A828-84CBF11A8303}"/>
          </ac:spMkLst>
        </pc:spChg>
        <pc:spChg chg="add del">
          <ac:chgData name="ROSANNA MUELLER" userId="c22fdad0-bdad-4b8f-a05f-3b13754f6205" providerId="ADAL" clId="{3A368C9E-F9C5-407D-91A5-DE2DCFF83751}" dt="2022-04-01T16:59:05.443" v="3547" actId="26606"/>
          <ac:spMkLst>
            <pc:docMk/>
            <pc:sldMk cId="1513942434" sldId="282"/>
            <ac:spMk id="74" creationId="{79BB35BC-D5C2-4C8B-A22A-A71E6191913B}"/>
          </ac:spMkLst>
        </pc:spChg>
        <pc:spChg chg="add del">
          <ac:chgData name="ROSANNA MUELLER" userId="c22fdad0-bdad-4b8f-a05f-3b13754f6205" providerId="ADAL" clId="{3A368C9E-F9C5-407D-91A5-DE2DCFF83751}" dt="2022-04-01T16:59:21.467" v="3549" actId="26606"/>
          <ac:spMkLst>
            <pc:docMk/>
            <pc:sldMk cId="1513942434" sldId="282"/>
            <ac:spMk id="76" creationId="{D1EA859B-E555-4109-94F3-6700E046E008}"/>
          </ac:spMkLst>
        </pc:spChg>
        <pc:spChg chg="add del">
          <ac:chgData name="ROSANNA MUELLER" userId="c22fdad0-bdad-4b8f-a05f-3b13754f6205" providerId="ADAL" clId="{3A368C9E-F9C5-407D-91A5-DE2DCFF83751}" dt="2022-04-01T16:59:36.642" v="3552" actId="26606"/>
          <ac:spMkLst>
            <pc:docMk/>
            <pc:sldMk cId="1513942434" sldId="282"/>
            <ac:spMk id="4100" creationId="{04812C46-200A-4DEB-A05E-3ED6C68C2387}"/>
          </ac:spMkLst>
        </pc:spChg>
        <pc:spChg chg="add del">
          <ac:chgData name="ROSANNA MUELLER" userId="c22fdad0-bdad-4b8f-a05f-3b13754f6205" providerId="ADAL" clId="{3A368C9E-F9C5-407D-91A5-DE2DCFF83751}" dt="2022-04-01T16:59:36.642" v="3552" actId="26606"/>
          <ac:spMkLst>
            <pc:docMk/>
            <pc:sldMk cId="1513942434" sldId="282"/>
            <ac:spMk id="4101" creationId="{D1EA859B-E555-4109-94F3-6700E046E008}"/>
          </ac:spMkLst>
        </pc:spChg>
        <pc:spChg chg="add del">
          <ac:chgData name="ROSANNA MUELLER" userId="c22fdad0-bdad-4b8f-a05f-3b13754f6205" providerId="ADAL" clId="{3A368C9E-F9C5-407D-91A5-DE2DCFF83751}" dt="2022-04-01T16:59:21.467" v="3549" actId="26606"/>
          <ac:spMkLst>
            <pc:docMk/>
            <pc:sldMk cId="1513942434" sldId="282"/>
            <ac:spMk id="4103" creationId="{04812C46-200A-4DEB-A05E-3ED6C68C2387}"/>
          </ac:spMkLst>
        </pc:spChg>
        <pc:spChg chg="add">
          <ac:chgData name="ROSANNA MUELLER" userId="c22fdad0-bdad-4b8f-a05f-3b13754f6205" providerId="ADAL" clId="{3A368C9E-F9C5-407D-91A5-DE2DCFF83751}" dt="2022-04-01T16:59:36.642" v="3552" actId="26606"/>
          <ac:spMkLst>
            <pc:docMk/>
            <pc:sldMk cId="1513942434" sldId="282"/>
            <ac:spMk id="4107" creationId="{04812C46-200A-4DEB-A05E-3ED6C68C2387}"/>
          </ac:spMkLst>
        </pc:spChg>
        <pc:spChg chg="add">
          <ac:chgData name="ROSANNA MUELLER" userId="c22fdad0-bdad-4b8f-a05f-3b13754f6205" providerId="ADAL" clId="{3A368C9E-F9C5-407D-91A5-DE2DCFF83751}" dt="2022-04-01T16:59:36.642" v="3552" actId="26606"/>
          <ac:spMkLst>
            <pc:docMk/>
            <pc:sldMk cId="1513942434" sldId="282"/>
            <ac:spMk id="4108" creationId="{D1EA859B-E555-4109-94F3-6700E046E008}"/>
          </ac:spMkLst>
        </pc:spChg>
        <pc:picChg chg="add mod ord">
          <ac:chgData name="ROSANNA MUELLER" userId="c22fdad0-bdad-4b8f-a05f-3b13754f6205" providerId="ADAL" clId="{3A368C9E-F9C5-407D-91A5-DE2DCFF83751}" dt="2022-04-01T17:25:56.216" v="3796" actId="2085"/>
          <ac:picMkLst>
            <pc:docMk/>
            <pc:sldMk cId="1513942434" sldId="282"/>
            <ac:picMk id="4" creationId="{B56FF714-A31F-4D7E-8C75-4BEDF5D337E1}"/>
          </ac:picMkLst>
        </pc:picChg>
        <pc:picChg chg="del">
          <ac:chgData name="ROSANNA MUELLER" userId="c22fdad0-bdad-4b8f-a05f-3b13754f6205" providerId="ADAL" clId="{3A368C9E-F9C5-407D-91A5-DE2DCFF83751}" dt="2022-04-01T16:33:15.184" v="3242" actId="478"/>
          <ac:picMkLst>
            <pc:docMk/>
            <pc:sldMk cId="1513942434" sldId="282"/>
            <ac:picMk id="3076" creationId="{4C882818-1066-4E0A-990A-798D69914BC8}"/>
          </ac:picMkLst>
        </pc:picChg>
        <pc:picChg chg="add del mod ord">
          <ac:chgData name="ROSANNA MUELLER" userId="c22fdad0-bdad-4b8f-a05f-3b13754f6205" providerId="ADAL" clId="{3A368C9E-F9C5-407D-91A5-DE2DCFF83751}" dt="2022-04-01T16:58:56.428" v="3544" actId="478"/>
          <ac:picMkLst>
            <pc:docMk/>
            <pc:sldMk cId="1513942434" sldId="282"/>
            <ac:picMk id="4098" creationId="{BB69E566-9533-4B4A-96EF-501E928DB9A8}"/>
          </ac:picMkLst>
        </pc:picChg>
        <pc:cxnChg chg="add del">
          <ac:chgData name="ROSANNA MUELLER" userId="c22fdad0-bdad-4b8f-a05f-3b13754f6205" providerId="ADAL" clId="{3A368C9E-F9C5-407D-91A5-DE2DCFF83751}" dt="2022-04-01T16:57:00.373" v="3541" actId="26606"/>
          <ac:cxnSpMkLst>
            <pc:docMk/>
            <pc:sldMk cId="1513942434" sldId="282"/>
            <ac:cxnSpMk id="73" creationId="{20E3A342-4D61-4E3F-AF90-1AB42AEB96CC}"/>
          </ac:cxnSpMkLst>
        </pc:cxnChg>
        <pc:cxnChg chg="add del">
          <ac:chgData name="ROSANNA MUELLER" userId="c22fdad0-bdad-4b8f-a05f-3b13754f6205" providerId="ADAL" clId="{3A368C9E-F9C5-407D-91A5-DE2DCFF83751}" dt="2022-04-01T16:59:36.633" v="3551" actId="26606"/>
          <ac:cxnSpMkLst>
            <pc:docMk/>
            <pc:sldMk cId="1513942434" sldId="282"/>
            <ac:cxnSpMk id="4105" creationId="{A7F400EE-A8A5-48AF-B4D6-291B52C6F0B0}"/>
          </ac:cxnSpMkLst>
        </pc:cxnChg>
      </pc:sldChg>
      <pc:sldChg chg="new del">
        <pc:chgData name="ROSANNA MUELLER" userId="c22fdad0-bdad-4b8f-a05f-3b13754f6205" providerId="ADAL" clId="{3A368C9E-F9C5-407D-91A5-DE2DCFF83751}" dt="2022-04-01T17:01:34.003" v="3565" actId="47"/>
        <pc:sldMkLst>
          <pc:docMk/>
          <pc:sldMk cId="12099309" sldId="283"/>
        </pc:sldMkLst>
      </pc:sldChg>
      <pc:sldChg chg="addSp delSp modSp add mod setBg">
        <pc:chgData name="ROSANNA MUELLER" userId="c22fdad0-bdad-4b8f-a05f-3b13754f6205" providerId="ADAL" clId="{3A368C9E-F9C5-407D-91A5-DE2DCFF83751}" dt="2022-04-01T17:13:16.861" v="3699" actId="14100"/>
        <pc:sldMkLst>
          <pc:docMk/>
          <pc:sldMk cId="1058601433" sldId="284"/>
        </pc:sldMkLst>
        <pc:spChg chg="mod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2" creationId="{CF137E68-DCB0-4852-9230-44634B76AB8F}"/>
          </ac:spMkLst>
        </pc:spChg>
        <pc:spChg chg="mod">
          <ac:chgData name="ROSANNA MUELLER" userId="c22fdad0-bdad-4b8f-a05f-3b13754f6205" providerId="ADAL" clId="{3A368C9E-F9C5-407D-91A5-DE2DCFF83751}" dt="2022-04-01T17:13:16.861" v="3699" actId="14100"/>
          <ac:spMkLst>
            <pc:docMk/>
            <pc:sldMk cId="1058601433" sldId="284"/>
            <ac:spMk id="3" creationId="{95A807F4-9EF8-4A72-810E-C7F6BF33BB79}"/>
          </ac:spMkLst>
        </pc:spChg>
        <pc:spChg chg="del">
          <ac:chgData name="ROSANNA MUELLER" userId="c22fdad0-bdad-4b8f-a05f-3b13754f6205" providerId="ADAL" clId="{3A368C9E-F9C5-407D-91A5-DE2DCFF83751}" dt="2022-04-01T17:01:47.552" v="3569" actId="478"/>
          <ac:spMkLst>
            <pc:docMk/>
            <pc:sldMk cId="1058601433" sldId="284"/>
            <ac:spMk id="6" creationId="{12115B25-8860-45B7-879C-957CF7060A75}"/>
          </ac:spMkLst>
        </pc:spChg>
        <pc:spChg chg="del">
          <ac:chgData name="ROSANNA MUELLER" userId="c22fdad0-bdad-4b8f-a05f-3b13754f6205" providerId="ADAL" clId="{3A368C9E-F9C5-407D-91A5-DE2DCFF83751}" dt="2022-04-01T17:01:39.120" v="3567" actId="478"/>
          <ac:spMkLst>
            <pc:docMk/>
            <pc:sldMk cId="1058601433" sldId="284"/>
            <ac:spMk id="7" creationId="{25318C26-727F-4722-8AE2-D3784A7BF69D}"/>
          </ac:spMkLst>
        </pc:spChg>
        <pc:spChg chg="add del">
          <ac:chgData name="ROSANNA MUELLER" userId="c22fdad0-bdad-4b8f-a05f-3b13754f6205" providerId="ADAL" clId="{3A368C9E-F9C5-407D-91A5-DE2DCFF83751}" dt="2022-04-01T17:02:00.314" v="3571" actId="26606"/>
          <ac:spMkLst>
            <pc:docMk/>
            <pc:sldMk cId="1058601433" sldId="284"/>
            <ac:spMk id="13" creationId="{04812C46-200A-4DEB-A05E-3ED6C68C2387}"/>
          </ac:spMkLst>
        </pc:spChg>
        <pc:spChg chg="add del">
          <ac:chgData name="ROSANNA MUELLER" userId="c22fdad0-bdad-4b8f-a05f-3b13754f6205" providerId="ADAL" clId="{3A368C9E-F9C5-407D-91A5-DE2DCFF83751}" dt="2022-04-01T17:02:00.314" v="3571" actId="26606"/>
          <ac:spMkLst>
            <pc:docMk/>
            <pc:sldMk cId="1058601433" sldId="284"/>
            <ac:spMk id="15" creationId="{D1EA859B-E555-4109-94F3-6700E046E008}"/>
          </ac:spMkLst>
        </pc:spChg>
        <pc:spChg chg="add del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17" creationId="{04812C46-200A-4DEB-A05E-3ED6C68C2387}"/>
          </ac:spMkLst>
        </pc:spChg>
        <pc:spChg chg="add del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18" creationId="{D1EA859B-E555-4109-94F3-6700E046E008}"/>
          </ac:spMkLst>
        </pc:spChg>
        <pc:spChg chg="add del">
          <ac:chgData name="ROSANNA MUELLER" userId="c22fdad0-bdad-4b8f-a05f-3b13754f6205" providerId="ADAL" clId="{3A368C9E-F9C5-407D-91A5-DE2DCFF83751}" dt="2022-04-01T17:03:40.587" v="3633" actId="26606"/>
          <ac:spMkLst>
            <pc:docMk/>
            <pc:sldMk cId="1058601433" sldId="284"/>
            <ac:spMk id="23" creationId="{04812C46-200A-4DEB-A05E-3ED6C68C2387}"/>
          </ac:spMkLst>
        </pc:spChg>
        <pc:spChg chg="add del">
          <ac:chgData name="ROSANNA MUELLER" userId="c22fdad0-bdad-4b8f-a05f-3b13754f6205" providerId="ADAL" clId="{3A368C9E-F9C5-407D-91A5-DE2DCFF83751}" dt="2022-04-01T17:03:40.587" v="3633" actId="26606"/>
          <ac:spMkLst>
            <pc:docMk/>
            <pc:sldMk cId="1058601433" sldId="284"/>
            <ac:spMk id="25" creationId="{D1EA859B-E555-4109-94F3-6700E046E008}"/>
          </ac:spMkLst>
        </pc:spChg>
        <pc:spChg chg="add del">
          <ac:chgData name="ROSANNA MUELLER" userId="c22fdad0-bdad-4b8f-a05f-3b13754f6205" providerId="ADAL" clId="{3A368C9E-F9C5-407D-91A5-DE2DCFF83751}" dt="2022-04-01T17:03:48.953" v="3635" actId="26606"/>
          <ac:spMkLst>
            <pc:docMk/>
            <pc:sldMk cId="1058601433" sldId="284"/>
            <ac:spMk id="27" creationId="{3CD9DF72-87A3-404E-A828-84CBF11A8303}"/>
          </ac:spMkLst>
        </pc:spChg>
        <pc:spChg chg="add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29" creationId="{829A1E2C-5AC8-40FC-99E9-832069D39792}"/>
          </ac:spMkLst>
        </pc:spChg>
        <pc:spChg chg="add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30" creationId="{8181FC64-B306-4821-98E2-780662EFC486}"/>
          </ac:spMkLst>
        </pc:spChg>
        <pc:spChg chg="add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31" creationId="{5871FC61-DD4E-47D4-81FD-8A7E7D12B371}"/>
          </ac:spMkLst>
        </pc:spChg>
        <pc:spChg chg="add">
          <ac:chgData name="ROSANNA MUELLER" userId="c22fdad0-bdad-4b8f-a05f-3b13754f6205" providerId="ADAL" clId="{3A368C9E-F9C5-407D-91A5-DE2DCFF83751}" dt="2022-04-01T17:03:48.969" v="3636" actId="26606"/>
          <ac:spMkLst>
            <pc:docMk/>
            <pc:sldMk cId="1058601433" sldId="284"/>
            <ac:spMk id="32" creationId="{F9EC3F91-A75C-4F74-867E-E4C28C13546B}"/>
          </ac:spMkLst>
        </pc:spChg>
        <pc:picChg chg="mod ord">
          <ac:chgData name="ROSANNA MUELLER" userId="c22fdad0-bdad-4b8f-a05f-3b13754f6205" providerId="ADAL" clId="{3A368C9E-F9C5-407D-91A5-DE2DCFF83751}" dt="2022-04-01T17:03:48.969" v="3636" actId="26606"/>
          <ac:picMkLst>
            <pc:docMk/>
            <pc:sldMk cId="1058601433" sldId="284"/>
            <ac:picMk id="8" creationId="{1C0A7763-DBD4-45B9-B24E-23174715ED2C}"/>
          </ac:picMkLst>
        </pc:picChg>
        <pc:picChg chg="del">
          <ac:chgData name="ROSANNA MUELLER" userId="c22fdad0-bdad-4b8f-a05f-3b13754f6205" providerId="ADAL" clId="{3A368C9E-F9C5-407D-91A5-DE2DCFF83751}" dt="2022-04-01T17:01:37.393" v="3566" actId="478"/>
          <ac:picMkLst>
            <pc:docMk/>
            <pc:sldMk cId="1058601433" sldId="284"/>
            <ac:picMk id="3076" creationId="{4C882818-1066-4E0A-990A-798D69914BC8}"/>
          </ac:picMkLst>
        </pc:picChg>
        <pc:cxnChg chg="add del">
          <ac:chgData name="ROSANNA MUELLER" userId="c22fdad0-bdad-4b8f-a05f-3b13754f6205" providerId="ADAL" clId="{3A368C9E-F9C5-407D-91A5-DE2DCFF83751}" dt="2022-04-01T17:03:48.953" v="3635" actId="26606"/>
          <ac:cxnSpMkLst>
            <pc:docMk/>
            <pc:sldMk cId="1058601433" sldId="284"/>
            <ac:cxnSpMk id="28" creationId="{20E3A342-4D61-4E3F-AF90-1AB42AEB96CC}"/>
          </ac:cxnSpMkLst>
        </pc:cxnChg>
      </pc:sldChg>
      <pc:sldChg chg="add">
        <pc:chgData name="ROSANNA MUELLER" userId="c22fdad0-bdad-4b8f-a05f-3b13754f6205" providerId="ADAL" clId="{3A368C9E-F9C5-407D-91A5-DE2DCFF83751}" dt="2022-04-01T17:07:27.841" v="3653"/>
        <pc:sldMkLst>
          <pc:docMk/>
          <pc:sldMk cId="3610282314" sldId="285"/>
        </pc:sldMkLst>
      </pc:sldChg>
      <pc:sldChg chg="delSp modSp new mod">
        <pc:chgData name="ROSANNA MUELLER" userId="c22fdad0-bdad-4b8f-a05f-3b13754f6205" providerId="ADAL" clId="{3A368C9E-F9C5-407D-91A5-DE2DCFF83751}" dt="2022-04-01T17:07:45.908" v="3665" actId="1076"/>
        <pc:sldMkLst>
          <pc:docMk/>
          <pc:sldMk cId="1047437023" sldId="286"/>
        </pc:sldMkLst>
        <pc:spChg chg="mod">
          <ac:chgData name="ROSANNA MUELLER" userId="c22fdad0-bdad-4b8f-a05f-3b13754f6205" providerId="ADAL" clId="{3A368C9E-F9C5-407D-91A5-DE2DCFF83751}" dt="2022-04-01T17:07:45.908" v="3665" actId="1076"/>
          <ac:spMkLst>
            <pc:docMk/>
            <pc:sldMk cId="1047437023" sldId="286"/>
            <ac:spMk id="2" creationId="{59963DE6-C5CC-4C54-B849-BE79C2DABFDB}"/>
          </ac:spMkLst>
        </pc:spChg>
        <pc:spChg chg="del">
          <ac:chgData name="ROSANNA MUELLER" userId="c22fdad0-bdad-4b8f-a05f-3b13754f6205" providerId="ADAL" clId="{3A368C9E-F9C5-407D-91A5-DE2DCFF83751}" dt="2022-04-01T17:07:43.192" v="3664" actId="478"/>
          <ac:spMkLst>
            <pc:docMk/>
            <pc:sldMk cId="1047437023" sldId="286"/>
            <ac:spMk id="3" creationId="{CDD528AB-4CB6-4F40-8A7B-26CB3ABF1020}"/>
          </ac:spMkLst>
        </pc:spChg>
      </pc:sldChg>
      <pc:sldChg chg="add">
        <pc:chgData name="ROSANNA MUELLER" userId="c22fdad0-bdad-4b8f-a05f-3b13754f6205" providerId="ADAL" clId="{3A368C9E-F9C5-407D-91A5-DE2DCFF83751}" dt="2022-04-01T17:07:55.555" v="3666"/>
        <pc:sldMkLst>
          <pc:docMk/>
          <pc:sldMk cId="3469089291" sldId="287"/>
        </pc:sldMkLst>
      </pc:sldChg>
      <pc:sldChg chg="addSp modSp new del">
        <pc:chgData name="ROSANNA MUELLER" userId="c22fdad0-bdad-4b8f-a05f-3b13754f6205" providerId="ADAL" clId="{3A368C9E-F9C5-407D-91A5-DE2DCFF83751}" dt="2022-04-01T17:12:41.014" v="3692" actId="2696"/>
        <pc:sldMkLst>
          <pc:docMk/>
          <pc:sldMk cId="936608507" sldId="288"/>
        </pc:sldMkLst>
        <pc:picChg chg="add mod">
          <ac:chgData name="ROSANNA MUELLER" userId="c22fdad0-bdad-4b8f-a05f-3b13754f6205" providerId="ADAL" clId="{3A368C9E-F9C5-407D-91A5-DE2DCFF83751}" dt="2022-04-01T17:09:47.078" v="3670" actId="14100"/>
          <ac:picMkLst>
            <pc:docMk/>
            <pc:sldMk cId="936608507" sldId="288"/>
            <ac:picMk id="7170" creationId="{DCA27317-D56C-496A-B2E7-2047BBA52652}"/>
          </ac:picMkLst>
        </pc:picChg>
      </pc:sldChg>
      <pc:sldChg chg="addSp delSp modSp add mod setBg setClrOvrMap delDesignElem">
        <pc:chgData name="ROSANNA MUELLER" userId="c22fdad0-bdad-4b8f-a05f-3b13754f6205" providerId="ADAL" clId="{3A368C9E-F9C5-407D-91A5-DE2DCFF83751}" dt="2022-04-01T17:25:19.389" v="3794" actId="208"/>
        <pc:sldMkLst>
          <pc:docMk/>
          <pc:sldMk cId="2356760573" sldId="289"/>
        </pc:sldMkLst>
        <pc:spChg chg="mod">
          <ac:chgData name="ROSANNA MUELLER" userId="c22fdad0-bdad-4b8f-a05f-3b13754f6205" providerId="ADAL" clId="{3A368C9E-F9C5-407D-91A5-DE2DCFF83751}" dt="2022-04-01T17:25:19.389" v="3794" actId="208"/>
          <ac:spMkLst>
            <pc:docMk/>
            <pc:sldMk cId="2356760573" sldId="289"/>
            <ac:spMk id="2" creationId="{F665FA0D-5DBA-4326-987F-DD082F0EABFA}"/>
          </ac:spMkLst>
        </pc:spChg>
        <pc:spChg chg="mod">
          <ac:chgData name="ROSANNA MUELLER" userId="c22fdad0-bdad-4b8f-a05f-3b13754f6205" providerId="ADAL" clId="{3A368C9E-F9C5-407D-91A5-DE2DCFF83751}" dt="2022-04-01T17:13:40.283" v="3700" actId="403"/>
          <ac:spMkLst>
            <pc:docMk/>
            <pc:sldMk cId="2356760573" sldId="289"/>
            <ac:spMk id="3" creationId="{5BD9F92A-9BFB-45BC-A55A-2C987F8797C7}"/>
          </ac:spMkLst>
        </pc:spChg>
        <pc:spChg chg="add del">
          <ac:chgData name="ROSANNA MUELLER" userId="c22fdad0-bdad-4b8f-a05f-3b13754f6205" providerId="ADAL" clId="{3A368C9E-F9C5-407D-91A5-DE2DCFF83751}" dt="2022-04-01T17:10:42.576" v="3680" actId="26606"/>
          <ac:spMkLst>
            <pc:docMk/>
            <pc:sldMk cId="2356760573" sldId="289"/>
            <ac:spMk id="11" creationId="{3CD9DF72-87A3-404E-A828-84CBF11A8303}"/>
          </ac:spMkLst>
        </pc:spChg>
        <pc:spChg chg="add del">
          <ac:chgData name="ROSANNA MUELLER" userId="c22fdad0-bdad-4b8f-a05f-3b13754f6205" providerId="ADAL" clId="{3A368C9E-F9C5-407D-91A5-DE2DCFF83751}" dt="2022-04-01T17:10:49.337" v="3682" actId="26606"/>
          <ac:spMkLst>
            <pc:docMk/>
            <pc:sldMk cId="2356760573" sldId="289"/>
            <ac:spMk id="15" creationId="{5E39A796-BE83-48B1-B33F-35C4A32AAB57}"/>
          </ac:spMkLst>
        </pc:spChg>
        <pc:spChg chg="add del">
          <ac:chgData name="ROSANNA MUELLER" userId="c22fdad0-bdad-4b8f-a05f-3b13754f6205" providerId="ADAL" clId="{3A368C9E-F9C5-407D-91A5-DE2DCFF83751}" dt="2022-04-01T17:10:49.337" v="3682" actId="26606"/>
          <ac:spMkLst>
            <pc:docMk/>
            <pc:sldMk cId="2356760573" sldId="289"/>
            <ac:spMk id="16" creationId="{72F84B47-E267-4194-8194-831DB7B5547F}"/>
          </ac:spMkLst>
        </pc:spChg>
        <pc:spChg chg="add del">
          <ac:chgData name="ROSANNA MUELLER" userId="c22fdad0-bdad-4b8f-a05f-3b13754f6205" providerId="ADAL" clId="{3A368C9E-F9C5-407D-91A5-DE2DCFF83751}" dt="2022-04-01T17:11:31.789" v="3686" actId="26606"/>
          <ac:spMkLst>
            <pc:docMk/>
            <pc:sldMk cId="2356760573" sldId="289"/>
            <ac:spMk id="17" creationId="{7D20183A-0B1D-4A1F-89B1-ADBEDBC6E54E}"/>
          </ac:spMkLst>
        </pc:spChg>
        <pc:spChg chg="add del">
          <ac:chgData name="ROSANNA MUELLER" userId="c22fdad0-bdad-4b8f-a05f-3b13754f6205" providerId="ADAL" clId="{3A368C9E-F9C5-407D-91A5-DE2DCFF83751}" dt="2022-04-01T17:10:52.730" v="3684" actId="26606"/>
          <ac:spMkLst>
            <pc:docMk/>
            <pc:sldMk cId="2356760573" sldId="289"/>
            <ac:spMk id="18" creationId="{C5E6CFF1-2F42-4E10-9A97-F116F46F53FE}"/>
          </ac:spMkLst>
        </pc:spChg>
        <pc:spChg chg="add del">
          <ac:chgData name="ROSANNA MUELLER" userId="c22fdad0-bdad-4b8f-a05f-3b13754f6205" providerId="ADAL" clId="{3A368C9E-F9C5-407D-91A5-DE2DCFF83751}" dt="2022-04-01T17:11:31.789" v="3686" actId="26606"/>
          <ac:spMkLst>
            <pc:docMk/>
            <pc:sldMk cId="2356760573" sldId="289"/>
            <ac:spMk id="21" creationId="{B5FA7C47-B7C1-4D2E-AB49-ED23BA34BA83}"/>
          </ac:spMkLst>
        </pc:spChg>
        <pc:spChg chg="add del">
          <ac:chgData name="ROSANNA MUELLER" userId="c22fdad0-bdad-4b8f-a05f-3b13754f6205" providerId="ADAL" clId="{3A368C9E-F9C5-407D-91A5-DE2DCFF83751}" dt="2022-04-01T17:11:31.789" v="3686" actId="26606"/>
          <ac:spMkLst>
            <pc:docMk/>
            <pc:sldMk cId="2356760573" sldId="289"/>
            <ac:spMk id="22" creationId="{596EE156-ABF1-4329-A6BA-03B4254E0877}"/>
          </ac:spMkLst>
        </pc:spChg>
        <pc:spChg chg="add del">
          <ac:chgData name="ROSANNA MUELLER" userId="c22fdad0-bdad-4b8f-a05f-3b13754f6205" providerId="ADAL" clId="{3A368C9E-F9C5-407D-91A5-DE2DCFF83751}" dt="2022-04-01T17:11:31.789" v="3686" actId="26606"/>
          <ac:spMkLst>
            <pc:docMk/>
            <pc:sldMk cId="2356760573" sldId="289"/>
            <ac:spMk id="23" creationId="{19B9933F-AAB3-444A-8BB5-9CA194A8BC63}"/>
          </ac:spMkLst>
        </pc:spChg>
        <pc:spChg chg="add del">
          <ac:chgData name="ROSANNA MUELLER" userId="c22fdad0-bdad-4b8f-a05f-3b13754f6205" providerId="ADAL" clId="{3A368C9E-F9C5-407D-91A5-DE2DCFF83751}" dt="2022-04-01T17:11:31.789" v="3686" actId="26606"/>
          <ac:spMkLst>
            <pc:docMk/>
            <pc:sldMk cId="2356760573" sldId="289"/>
            <ac:spMk id="24" creationId="{131031D3-26CD-4214-A9A4-5857EFA15A0C}"/>
          </ac:spMkLst>
        </pc:spChg>
        <pc:spChg chg="add del">
          <ac:chgData name="ROSANNA MUELLER" userId="c22fdad0-bdad-4b8f-a05f-3b13754f6205" providerId="ADAL" clId="{3A368C9E-F9C5-407D-91A5-DE2DCFF83751}" dt="2022-04-01T17:11:39.519" v="3688" actId="26606"/>
          <ac:spMkLst>
            <pc:docMk/>
            <pc:sldMk cId="2356760573" sldId="289"/>
            <ac:spMk id="26" creationId="{86C7B4A1-154A-4DF0-AC46-F88D75A2E0FD}"/>
          </ac:spMkLst>
        </pc:spChg>
        <pc:spChg chg="add">
          <ac:chgData name="ROSANNA MUELLER" userId="c22fdad0-bdad-4b8f-a05f-3b13754f6205" providerId="ADAL" clId="{3A368C9E-F9C5-407D-91A5-DE2DCFF83751}" dt="2022-04-01T17:11:39.538" v="3689" actId="26606"/>
          <ac:spMkLst>
            <pc:docMk/>
            <pc:sldMk cId="2356760573" sldId="289"/>
            <ac:spMk id="28" creationId="{743AA782-23D1-4521-8CAD-47662984AA08}"/>
          </ac:spMkLst>
        </pc:spChg>
        <pc:spChg chg="add">
          <ac:chgData name="ROSANNA MUELLER" userId="c22fdad0-bdad-4b8f-a05f-3b13754f6205" providerId="ADAL" clId="{3A368C9E-F9C5-407D-91A5-DE2DCFF83751}" dt="2022-04-01T17:11:39.538" v="3689" actId="26606"/>
          <ac:spMkLst>
            <pc:docMk/>
            <pc:sldMk cId="2356760573" sldId="289"/>
            <ac:spMk id="29" creationId="{71877DBC-BB60-40F0-AC93-2ACDBAAE60CE}"/>
          </ac:spMkLst>
        </pc:spChg>
        <pc:picChg chg="del">
          <ac:chgData name="ROSANNA MUELLER" userId="c22fdad0-bdad-4b8f-a05f-3b13754f6205" providerId="ADAL" clId="{3A368C9E-F9C5-407D-91A5-DE2DCFF83751}" dt="2022-04-01T17:09:54.959" v="3673" actId="478"/>
          <ac:picMkLst>
            <pc:docMk/>
            <pc:sldMk cId="2356760573" sldId="289"/>
            <ac:picMk id="4" creationId="{0127107D-CAF8-4F5D-8EC6-A25383229397}"/>
          </ac:picMkLst>
        </pc:picChg>
        <pc:picChg chg="add mod ord">
          <ac:chgData name="ROSANNA MUELLER" userId="c22fdad0-bdad-4b8f-a05f-3b13754f6205" providerId="ADAL" clId="{3A368C9E-F9C5-407D-91A5-DE2DCFF83751}" dt="2022-04-01T17:11:39.538" v="3689" actId="26606"/>
          <ac:picMkLst>
            <pc:docMk/>
            <pc:sldMk cId="2356760573" sldId="289"/>
            <ac:picMk id="6" creationId="{3DE99E56-FA0B-4900-A342-DBD31CE4056C}"/>
          </ac:picMkLst>
        </pc:picChg>
        <pc:cxnChg chg="add del">
          <ac:chgData name="ROSANNA MUELLER" userId="c22fdad0-bdad-4b8f-a05f-3b13754f6205" providerId="ADAL" clId="{3A368C9E-F9C5-407D-91A5-DE2DCFF83751}" dt="2022-04-01T17:10:42.576" v="3680" actId="26606"/>
          <ac:cxnSpMkLst>
            <pc:docMk/>
            <pc:sldMk cId="2356760573" sldId="289"/>
            <ac:cxnSpMk id="13" creationId="{20E3A342-4D61-4E3F-AF90-1AB42AEB96CC}"/>
          </ac:cxnSpMkLst>
        </pc:cxnChg>
        <pc:cxnChg chg="add del">
          <ac:chgData name="ROSANNA MUELLER" userId="c22fdad0-bdad-4b8f-a05f-3b13754f6205" providerId="ADAL" clId="{3A368C9E-F9C5-407D-91A5-DE2DCFF83751}" dt="2022-04-01T17:10:52.730" v="3684" actId="26606"/>
          <ac:cxnSpMkLst>
            <pc:docMk/>
            <pc:sldMk cId="2356760573" sldId="289"/>
            <ac:cxnSpMk id="19" creationId="{67182200-4859-4C8D-BCBB-55B245C28BA3}"/>
          </ac:cxnSpMkLst>
        </pc:cxnChg>
        <pc:cxnChg chg="del">
          <ac:chgData name="ROSANNA MUELLER" userId="c22fdad0-bdad-4b8f-a05f-3b13754f6205" providerId="ADAL" clId="{3A368C9E-F9C5-407D-91A5-DE2DCFF83751}" dt="2022-04-01T17:09:51.785" v="3672"/>
          <ac:cxnSpMkLst>
            <pc:docMk/>
            <pc:sldMk cId="2356760573" sldId="289"/>
            <ac:cxnSpMk id="27" creationId="{39B7FDC9-F0CE-43A7-9F2A-83DD09DC3453}"/>
          </ac:cxnSpMkLst>
        </pc:cxnChg>
      </pc:sldChg>
      <pc:sldChg chg="delSp add del setBg delDesignElem">
        <pc:chgData name="ROSANNA MUELLER" userId="c22fdad0-bdad-4b8f-a05f-3b13754f6205" providerId="ADAL" clId="{3A368C9E-F9C5-407D-91A5-DE2DCFF83751}" dt="2022-04-01T17:23:26.478" v="3762" actId="47"/>
        <pc:sldMkLst>
          <pc:docMk/>
          <pc:sldMk cId="132863147" sldId="290"/>
        </pc:sldMkLst>
        <pc:spChg chg="del">
          <ac:chgData name="ROSANNA MUELLER" userId="c22fdad0-bdad-4b8f-a05f-3b13754f6205" providerId="ADAL" clId="{3A368C9E-F9C5-407D-91A5-DE2DCFF83751}" dt="2022-04-01T17:23:19.504" v="3761"/>
          <ac:spMkLst>
            <pc:docMk/>
            <pc:sldMk cId="132863147" sldId="290"/>
            <ac:spMk id="4107" creationId="{04812C46-200A-4DEB-A05E-3ED6C68C2387}"/>
          </ac:spMkLst>
        </pc:spChg>
        <pc:spChg chg="del">
          <ac:chgData name="ROSANNA MUELLER" userId="c22fdad0-bdad-4b8f-a05f-3b13754f6205" providerId="ADAL" clId="{3A368C9E-F9C5-407D-91A5-DE2DCFF83751}" dt="2022-04-01T17:23:19.504" v="3761"/>
          <ac:spMkLst>
            <pc:docMk/>
            <pc:sldMk cId="132863147" sldId="290"/>
            <ac:spMk id="4108" creationId="{D1EA859B-E555-4109-94F3-6700E046E008}"/>
          </ac:spMkLst>
        </pc:spChg>
      </pc:sldChg>
      <pc:sldChg chg="addSp delSp modSp add mod setBg addAnim delAnim">
        <pc:chgData name="ROSANNA MUELLER" userId="c22fdad0-bdad-4b8f-a05f-3b13754f6205" providerId="ADAL" clId="{3A368C9E-F9C5-407D-91A5-DE2DCFF83751}" dt="2022-04-01T17:24:40.885" v="3792" actId="208"/>
        <pc:sldMkLst>
          <pc:docMk/>
          <pc:sldMk cId="3952510499" sldId="290"/>
        </pc:sldMkLst>
        <pc:spChg chg="mod">
          <ac:chgData name="ROSANNA MUELLER" userId="c22fdad0-bdad-4b8f-a05f-3b13754f6205" providerId="ADAL" clId="{3A368C9E-F9C5-407D-91A5-DE2DCFF83751}" dt="2022-04-01T17:24:17.164" v="3788" actId="26606"/>
          <ac:spMkLst>
            <pc:docMk/>
            <pc:sldMk cId="3952510499" sldId="290"/>
            <ac:spMk id="2" creationId="{559361ED-0E3B-4127-B766-DCBB31C87B55}"/>
          </ac:spMkLst>
        </pc:spChg>
        <pc:spChg chg="del mod">
          <ac:chgData name="ROSANNA MUELLER" userId="c22fdad0-bdad-4b8f-a05f-3b13754f6205" providerId="ADAL" clId="{3A368C9E-F9C5-407D-91A5-DE2DCFF83751}" dt="2022-04-01T17:23:43.394" v="3781" actId="478"/>
          <ac:spMkLst>
            <pc:docMk/>
            <pc:sldMk cId="3952510499" sldId="290"/>
            <ac:spMk id="3" creationId="{8D968320-419D-43F6-949D-9291CBA7DE9B}"/>
          </ac:spMkLst>
        </pc:spChg>
        <pc:spChg chg="add del mod">
          <ac:chgData name="ROSANNA MUELLER" userId="c22fdad0-bdad-4b8f-a05f-3b13754f6205" providerId="ADAL" clId="{3A368C9E-F9C5-407D-91A5-DE2DCFF83751}" dt="2022-04-01T17:23:46.292" v="3782" actId="478"/>
          <ac:spMkLst>
            <pc:docMk/>
            <pc:sldMk cId="3952510499" sldId="290"/>
            <ac:spMk id="5" creationId="{0E692F65-A9C0-4546-903D-F9EEFD576DED}"/>
          </ac:spMkLst>
        </pc:spChg>
        <pc:picChg chg="add del">
          <ac:chgData name="ROSANNA MUELLER" userId="c22fdad0-bdad-4b8f-a05f-3b13754f6205" providerId="ADAL" clId="{3A368C9E-F9C5-407D-91A5-DE2DCFF83751}" dt="2022-04-01T17:24:17.153" v="3787" actId="26606"/>
          <ac:picMkLst>
            <pc:docMk/>
            <pc:sldMk cId="3952510499" sldId="290"/>
            <ac:picMk id="6" creationId="{40117AA0-8999-8003-BA64-A729FE311CD3}"/>
          </ac:picMkLst>
        </pc:picChg>
        <pc:picChg chg="add mod">
          <ac:chgData name="ROSANNA MUELLER" userId="c22fdad0-bdad-4b8f-a05f-3b13754f6205" providerId="ADAL" clId="{3A368C9E-F9C5-407D-91A5-DE2DCFF83751}" dt="2022-04-01T17:24:40.885" v="3792" actId="208"/>
          <ac:picMkLst>
            <pc:docMk/>
            <pc:sldMk cId="3952510499" sldId="290"/>
            <ac:picMk id="8" creationId="{CDDF6206-9C6D-4546-55FA-BD8E05ED6AD7}"/>
          </ac:picMkLst>
        </pc:picChg>
      </pc:sldChg>
      <pc:sldMasterChg chg="modSldLayout">
        <pc:chgData name="ROSANNA MUELLER" userId="c22fdad0-bdad-4b8f-a05f-3b13754f6205" providerId="ADAL" clId="{3A368C9E-F9C5-407D-91A5-DE2DCFF83751}" dt="2022-04-01T15:09:02.322" v="1928" actId="790"/>
        <pc:sldMasterMkLst>
          <pc:docMk/>
          <pc:sldMasterMk cId="3095873772" sldId="2147483648"/>
        </pc:sldMasterMkLst>
        <pc:sldLayoutChg chg="addSp delSp modSp mod">
          <pc:chgData name="ROSANNA MUELLER" userId="c22fdad0-bdad-4b8f-a05f-3b13754f6205" providerId="ADAL" clId="{3A368C9E-F9C5-407D-91A5-DE2DCFF83751}" dt="2022-04-01T15:09:02.322" v="1928" actId="790"/>
          <pc:sldLayoutMkLst>
            <pc:docMk/>
            <pc:sldMasterMk cId="3095873772" sldId="2147483648"/>
            <pc:sldLayoutMk cId="3133801301" sldId="2147483650"/>
          </pc:sldLayoutMkLst>
          <pc:spChg chg="mod">
            <ac:chgData name="ROSANNA MUELLER" userId="c22fdad0-bdad-4b8f-a05f-3b13754f6205" providerId="ADAL" clId="{3A368C9E-F9C5-407D-91A5-DE2DCFF83751}" dt="2022-04-01T15:09:02.322" v="1928" actId="790"/>
            <ac:spMkLst>
              <pc:docMk/>
              <pc:sldMasterMk cId="3095873772" sldId="2147483648"/>
              <pc:sldLayoutMk cId="3133801301" sldId="2147483650"/>
              <ac:spMk id="2" creationId="{EB8F70EF-6030-4DE5-9DE2-B8F60091D9EB}"/>
            </ac:spMkLst>
          </pc:spChg>
          <pc:spChg chg="mod">
            <ac:chgData name="ROSANNA MUELLER" userId="c22fdad0-bdad-4b8f-a05f-3b13754f6205" providerId="ADAL" clId="{3A368C9E-F9C5-407D-91A5-DE2DCFF83751}" dt="2022-04-01T15:05:41.790" v="1892" actId="1035"/>
            <ac:spMkLst>
              <pc:docMk/>
              <pc:sldMasterMk cId="3095873772" sldId="2147483648"/>
              <pc:sldLayoutMk cId="3133801301" sldId="2147483650"/>
              <ac:spMk id="3" creationId="{0ECCBC0C-E197-4EB1-8582-E6EF283E2479}"/>
            </ac:spMkLst>
          </pc:spChg>
          <pc:spChg chg="del">
            <ac:chgData name="ROSANNA MUELLER" userId="c22fdad0-bdad-4b8f-a05f-3b13754f6205" providerId="ADAL" clId="{3A368C9E-F9C5-407D-91A5-DE2DCFF83751}" dt="2022-04-01T14:31:25.526" v="588" actId="478"/>
            <ac:spMkLst>
              <pc:docMk/>
              <pc:sldMasterMk cId="3095873772" sldId="2147483648"/>
              <pc:sldLayoutMk cId="3133801301" sldId="2147483650"/>
              <ac:spMk id="4" creationId="{C44FB751-472B-4E88-8311-76CBC0521325}"/>
            </ac:spMkLst>
          </pc:spChg>
          <pc:spChg chg="del mod ord">
            <ac:chgData name="ROSANNA MUELLER" userId="c22fdad0-bdad-4b8f-a05f-3b13754f6205" providerId="ADAL" clId="{3A368C9E-F9C5-407D-91A5-DE2DCFF83751}" dt="2022-04-01T14:32:13.182" v="678" actId="478"/>
            <ac:spMkLst>
              <pc:docMk/>
              <pc:sldMasterMk cId="3095873772" sldId="2147483648"/>
              <pc:sldLayoutMk cId="3133801301" sldId="2147483650"/>
              <ac:spMk id="5" creationId="{EBB8EACC-7619-4484-8FD2-687B15F287C9}"/>
            </ac:spMkLst>
          </pc:spChg>
          <pc:spChg chg="del">
            <ac:chgData name="ROSANNA MUELLER" userId="c22fdad0-bdad-4b8f-a05f-3b13754f6205" providerId="ADAL" clId="{3A368C9E-F9C5-407D-91A5-DE2DCFF83751}" dt="2022-04-01T14:31:24.001" v="587" actId="478"/>
            <ac:spMkLst>
              <pc:docMk/>
              <pc:sldMasterMk cId="3095873772" sldId="2147483648"/>
              <pc:sldLayoutMk cId="3133801301" sldId="2147483650"/>
              <ac:spMk id="6" creationId="{A9947A6F-B1A7-4D53-808F-B8F0A6790508}"/>
            </ac:spMkLst>
          </pc:spChg>
          <pc:spChg chg="add mod">
            <ac:chgData name="ROSANNA MUELLER" userId="c22fdad0-bdad-4b8f-a05f-3b13754f6205" providerId="ADAL" clId="{3A368C9E-F9C5-407D-91A5-DE2DCFF83751}" dt="2022-04-01T14:33:11.109" v="708" actId="1037"/>
            <ac:spMkLst>
              <pc:docMk/>
              <pc:sldMasterMk cId="3095873772" sldId="2147483648"/>
              <pc:sldLayoutMk cId="3133801301" sldId="2147483650"/>
              <ac:spMk id="8" creationId="{B013AD3D-366C-4A9C-BD9C-55EC32C5F932}"/>
            </ac:spMkLst>
          </pc:spChg>
          <pc:spChg chg="add mod">
            <ac:chgData name="ROSANNA MUELLER" userId="c22fdad0-bdad-4b8f-a05f-3b13754f6205" providerId="ADAL" clId="{3A368C9E-F9C5-407D-91A5-DE2DCFF83751}" dt="2022-04-01T14:29:33.301" v="423" actId="14100"/>
            <ac:spMkLst>
              <pc:docMk/>
              <pc:sldMasterMk cId="3095873772" sldId="2147483648"/>
              <pc:sldLayoutMk cId="3133801301" sldId="2147483650"/>
              <ac:spMk id="9" creationId="{EE7BD8E5-CDE7-45AA-BEE4-C393A5B34D8F}"/>
            </ac:spMkLst>
          </pc:spChg>
          <pc:spChg chg="add mod">
            <ac:chgData name="ROSANNA MUELLER" userId="c22fdad0-bdad-4b8f-a05f-3b13754f6205" providerId="ADAL" clId="{3A368C9E-F9C5-407D-91A5-DE2DCFF83751}" dt="2022-04-01T14:33:31.719" v="722" actId="20577"/>
            <ac:spMkLst>
              <pc:docMk/>
              <pc:sldMasterMk cId="3095873772" sldId="2147483648"/>
              <pc:sldLayoutMk cId="3133801301" sldId="2147483650"/>
              <ac:spMk id="10" creationId="{AF06E2BC-ED9A-468D-B805-A24F2125FAD2}"/>
            </ac:spMkLst>
          </pc:spChg>
          <pc:picChg chg="add mod">
            <ac:chgData name="ROSANNA MUELLER" userId="c22fdad0-bdad-4b8f-a05f-3b13754f6205" providerId="ADAL" clId="{3A368C9E-F9C5-407D-91A5-DE2DCFF83751}" dt="2022-04-01T14:27:44.150" v="374" actId="1036"/>
            <ac:picMkLst>
              <pc:docMk/>
              <pc:sldMasterMk cId="3095873772" sldId="2147483648"/>
              <pc:sldLayoutMk cId="3133801301" sldId="2147483650"/>
              <ac:picMk id="7" creationId="{CE04A07D-1C54-4C41-B7C6-EA1FFBA35B08}"/>
            </ac:picMkLst>
          </pc:picChg>
        </pc:sldLayoutChg>
      </pc:sldMasterChg>
    </pc:docChg>
  </pc:docChgLst>
  <pc:docChgLst>
    <pc:chgData name="JOAO DIOGO MIGUEL SILVESTRE" userId="b28fedb2-579e-4c9f-9db7-08aabe650186" providerId="ADAL" clId="{DB84D9E7-5432-4D3A-9752-85ED3B19F2D9}"/>
    <pc:docChg chg="modSld">
      <pc:chgData name="JOAO DIOGO MIGUEL SILVESTRE" userId="b28fedb2-579e-4c9f-9db7-08aabe650186" providerId="ADAL" clId="{DB84D9E7-5432-4D3A-9752-85ED3B19F2D9}" dt="2022-05-17T08:21:34.551" v="1" actId="20577"/>
      <pc:docMkLst>
        <pc:docMk/>
      </pc:docMkLst>
      <pc:sldChg chg="modSp mod">
        <pc:chgData name="JOAO DIOGO MIGUEL SILVESTRE" userId="b28fedb2-579e-4c9f-9db7-08aabe650186" providerId="ADAL" clId="{DB84D9E7-5432-4D3A-9752-85ED3B19F2D9}" dt="2022-05-17T08:21:34.551" v="1" actId="20577"/>
        <pc:sldMkLst>
          <pc:docMk/>
          <pc:sldMk cId="2946163645" sldId="295"/>
        </pc:sldMkLst>
        <pc:spChg chg="mod">
          <ac:chgData name="JOAO DIOGO MIGUEL SILVESTRE" userId="b28fedb2-579e-4c9f-9db7-08aabe650186" providerId="ADAL" clId="{DB84D9E7-5432-4D3A-9752-85ED3B19F2D9}" dt="2022-05-17T08:21:34.551" v="1" actId="20577"/>
          <ac:spMkLst>
            <pc:docMk/>
            <pc:sldMk cId="2946163645" sldId="295"/>
            <ac:spMk id="16" creationId="{85AA06E9-476D-A922-A7BA-1C9B3C70F882}"/>
          </ac:spMkLst>
        </pc:spChg>
      </pc:sldChg>
    </pc:docChg>
  </pc:docChgLst>
  <pc:docChgLst>
    <pc:chgData name="ROSANNA MUELLER" userId="c22fdad0-bdad-4b8f-a05f-3b13754f6205" providerId="ADAL" clId="{E73450B6-338C-4D50-B373-90BFB62871CC}"/>
    <pc:docChg chg="undo custSel modSld">
      <pc:chgData name="ROSANNA MUELLER" userId="c22fdad0-bdad-4b8f-a05f-3b13754f6205" providerId="ADAL" clId="{E73450B6-338C-4D50-B373-90BFB62871CC}" dt="2022-05-17T08:26:04.167" v="178" actId="478"/>
      <pc:docMkLst>
        <pc:docMk/>
      </pc:docMkLst>
      <pc:sldChg chg="addSp delSp modSp mod addAnim delAnim modAnim">
        <pc:chgData name="ROSANNA MUELLER" userId="c22fdad0-bdad-4b8f-a05f-3b13754f6205" providerId="ADAL" clId="{E73450B6-338C-4D50-B373-90BFB62871CC}" dt="2022-05-17T08:26:04.167" v="178" actId="478"/>
        <pc:sldMkLst>
          <pc:docMk/>
          <pc:sldMk cId="1081591968" sldId="292"/>
        </pc:sldMkLst>
        <pc:picChg chg="add del mod">
          <ac:chgData name="ROSANNA MUELLER" userId="c22fdad0-bdad-4b8f-a05f-3b13754f6205" providerId="ADAL" clId="{E73450B6-338C-4D50-B373-90BFB62871CC}" dt="2022-05-17T08:26:04.167" v="178" actId="478"/>
          <ac:picMkLst>
            <pc:docMk/>
            <pc:sldMk cId="1081591968" sldId="292"/>
            <ac:picMk id="6" creationId="{F34775BC-5DA7-A626-2173-9003172B6859}"/>
          </ac:picMkLst>
        </pc:picChg>
      </pc:sldChg>
      <pc:sldChg chg="modSp mod">
        <pc:chgData name="ROSANNA MUELLER" userId="c22fdad0-bdad-4b8f-a05f-3b13754f6205" providerId="ADAL" clId="{E73450B6-338C-4D50-B373-90BFB62871CC}" dt="2022-05-17T08:11:40.611" v="169" actId="1037"/>
        <pc:sldMkLst>
          <pc:docMk/>
          <pc:sldMk cId="1127897407" sldId="306"/>
        </pc:sldMkLst>
        <pc:picChg chg="mod">
          <ac:chgData name="ROSANNA MUELLER" userId="c22fdad0-bdad-4b8f-a05f-3b13754f6205" providerId="ADAL" clId="{E73450B6-338C-4D50-B373-90BFB62871CC}" dt="2022-05-17T08:11:40.611" v="169" actId="1037"/>
          <ac:picMkLst>
            <pc:docMk/>
            <pc:sldMk cId="1127897407" sldId="306"/>
            <ac:picMk id="7" creationId="{D442255A-CDA7-9AA0-73A9-0BFE6BDB00CD}"/>
          </ac:picMkLst>
        </pc:picChg>
        <pc:picChg chg="mod">
          <ac:chgData name="ROSANNA MUELLER" userId="c22fdad0-bdad-4b8f-a05f-3b13754f6205" providerId="ADAL" clId="{E73450B6-338C-4D50-B373-90BFB62871CC}" dt="2022-05-17T08:11:35.395" v="164" actId="1038"/>
          <ac:picMkLst>
            <pc:docMk/>
            <pc:sldMk cId="1127897407" sldId="306"/>
            <ac:picMk id="8" creationId="{21D77A67-4EBF-3E94-B19E-EF02748F71FF}"/>
          </ac:picMkLst>
        </pc:picChg>
      </pc:sldChg>
    </pc:docChg>
  </pc:docChgLst>
  <pc:docChgLst>
    <pc:chgData name="JOAO DIOGO MIGUEL SILVESTRE" userId="b28fedb2-579e-4c9f-9db7-08aabe650186" providerId="ADAL" clId="{89C66568-10CF-46EF-AAF7-F883C71B4D5F}"/>
    <pc:docChg chg="undo custSel addSld modSld modMainMaster">
      <pc:chgData name="JOAO DIOGO MIGUEL SILVESTRE" userId="b28fedb2-579e-4c9f-9db7-08aabe650186" providerId="ADAL" clId="{89C66568-10CF-46EF-AAF7-F883C71B4D5F}" dt="2022-05-12T14:09:59.724" v="628" actId="20577"/>
      <pc:docMkLst>
        <pc:docMk/>
      </pc:docMkLst>
      <pc:sldChg chg="addSp delSp modSp mod">
        <pc:chgData name="JOAO DIOGO MIGUEL SILVESTRE" userId="b28fedb2-579e-4c9f-9db7-08aabe650186" providerId="ADAL" clId="{89C66568-10CF-46EF-AAF7-F883C71B4D5F}" dt="2022-05-12T13:22:09.268" v="61" actId="1076"/>
        <pc:sldMkLst>
          <pc:docMk/>
          <pc:sldMk cId="306046053" sldId="293"/>
        </pc:sldMkLst>
        <pc:spChg chg="mod">
          <ac:chgData name="JOAO DIOGO MIGUEL SILVESTRE" userId="b28fedb2-579e-4c9f-9db7-08aabe650186" providerId="ADAL" clId="{89C66568-10CF-46EF-AAF7-F883C71B4D5F}" dt="2022-05-12T13:21:26.080" v="50" actId="20577"/>
          <ac:spMkLst>
            <pc:docMk/>
            <pc:sldMk cId="306046053" sldId="293"/>
            <ac:spMk id="2" creationId="{7310CA6B-A86C-24D2-164B-C4C8B0F55C8E}"/>
          </ac:spMkLst>
        </pc:spChg>
        <pc:spChg chg="del">
          <ac:chgData name="JOAO DIOGO MIGUEL SILVESTRE" userId="b28fedb2-579e-4c9f-9db7-08aabe650186" providerId="ADAL" clId="{89C66568-10CF-46EF-AAF7-F883C71B4D5F}" dt="2022-05-12T13:19:15.362" v="0"/>
          <ac:spMkLst>
            <pc:docMk/>
            <pc:sldMk cId="306046053" sldId="293"/>
            <ac:spMk id="3" creationId="{A7599D8C-303D-A641-654F-DB02A53EE209}"/>
          </ac:spMkLst>
        </pc:spChg>
        <pc:spChg chg="add del mod">
          <ac:chgData name="JOAO DIOGO MIGUEL SILVESTRE" userId="b28fedb2-579e-4c9f-9db7-08aabe650186" providerId="ADAL" clId="{89C66568-10CF-46EF-AAF7-F883C71B4D5F}" dt="2022-05-12T13:20:29.276" v="13" actId="478"/>
          <ac:spMkLst>
            <pc:docMk/>
            <pc:sldMk cId="306046053" sldId="293"/>
            <ac:spMk id="7" creationId="{DCC60169-8535-EB55-12D3-A7550C30601C}"/>
          </ac:spMkLst>
        </pc:spChg>
        <pc:picChg chg="add del mod">
          <ac:chgData name="JOAO DIOGO MIGUEL SILVESTRE" userId="b28fedb2-579e-4c9f-9db7-08aabe650186" providerId="ADAL" clId="{89C66568-10CF-46EF-AAF7-F883C71B4D5F}" dt="2022-05-12T13:20:24.894" v="12" actId="478"/>
          <ac:picMkLst>
            <pc:docMk/>
            <pc:sldMk cId="306046053" sldId="293"/>
            <ac:picMk id="4" creationId="{85CB0103-1D85-2640-F9CF-C6F9A201964A}"/>
          </ac:picMkLst>
        </pc:picChg>
        <pc:picChg chg="add del mod">
          <ac:chgData name="JOAO DIOGO MIGUEL SILVESTRE" userId="b28fedb2-579e-4c9f-9db7-08aabe650186" providerId="ADAL" clId="{89C66568-10CF-46EF-AAF7-F883C71B4D5F}" dt="2022-05-12T13:20:30.981" v="14" actId="478"/>
          <ac:picMkLst>
            <pc:docMk/>
            <pc:sldMk cId="306046053" sldId="293"/>
            <ac:picMk id="5" creationId="{FF5F0108-7961-8B96-C22A-A9C017C27E74}"/>
          </ac:picMkLst>
        </pc:picChg>
        <pc:picChg chg="add mod">
          <ac:chgData name="JOAO DIOGO MIGUEL SILVESTRE" userId="b28fedb2-579e-4c9f-9db7-08aabe650186" providerId="ADAL" clId="{89C66568-10CF-46EF-AAF7-F883C71B4D5F}" dt="2022-05-12T13:22:07.801" v="60" actId="1076"/>
          <ac:picMkLst>
            <pc:docMk/>
            <pc:sldMk cId="306046053" sldId="293"/>
            <ac:picMk id="8" creationId="{F233348E-0E27-2430-BA43-2E84CEAB12D1}"/>
          </ac:picMkLst>
        </pc:picChg>
        <pc:picChg chg="add mod">
          <ac:chgData name="JOAO DIOGO MIGUEL SILVESTRE" userId="b28fedb2-579e-4c9f-9db7-08aabe650186" providerId="ADAL" clId="{89C66568-10CF-46EF-AAF7-F883C71B4D5F}" dt="2022-05-12T13:22:09.268" v="61" actId="1076"/>
          <ac:picMkLst>
            <pc:docMk/>
            <pc:sldMk cId="306046053" sldId="293"/>
            <ac:picMk id="9" creationId="{2DCF0EEF-0CCA-71DA-2272-621CD3E4C6FF}"/>
          </ac:picMkLst>
        </pc:picChg>
      </pc:sldChg>
      <pc:sldChg chg="addSp delSp modSp mod setBg">
        <pc:chgData name="JOAO DIOGO MIGUEL SILVESTRE" userId="b28fedb2-579e-4c9f-9db7-08aabe650186" providerId="ADAL" clId="{89C66568-10CF-46EF-AAF7-F883C71B4D5F}" dt="2022-05-12T13:34:11.113" v="600" actId="403"/>
        <pc:sldMkLst>
          <pc:docMk/>
          <pc:sldMk cId="1964646856" sldId="297"/>
        </pc:sldMkLst>
        <pc:spChg chg="mod ord">
          <ac:chgData name="JOAO DIOGO MIGUEL SILVESTRE" userId="b28fedb2-579e-4c9f-9db7-08aabe650186" providerId="ADAL" clId="{89C66568-10CF-46EF-AAF7-F883C71B4D5F}" dt="2022-05-12T13:34:11.113" v="600" actId="403"/>
          <ac:spMkLst>
            <pc:docMk/>
            <pc:sldMk cId="1964646856" sldId="297"/>
            <ac:spMk id="2" creationId="{F8EE4871-97CD-FE4F-4BE0-C7ADBE243E02}"/>
          </ac:spMkLst>
        </pc:spChg>
        <pc:spChg chg="del">
          <ac:chgData name="JOAO DIOGO MIGUEL SILVESTRE" userId="b28fedb2-579e-4c9f-9db7-08aabe650186" providerId="ADAL" clId="{89C66568-10CF-46EF-AAF7-F883C71B4D5F}" dt="2022-05-12T13:26:04.915" v="90" actId="478"/>
          <ac:spMkLst>
            <pc:docMk/>
            <pc:sldMk cId="1964646856" sldId="297"/>
            <ac:spMk id="3" creationId="{C17D7826-3274-09A0-6373-F7820D9CD125}"/>
          </ac:spMkLst>
        </pc:spChg>
        <pc:spChg chg="add mod">
          <ac:chgData name="JOAO DIOGO MIGUEL SILVESTRE" userId="b28fedb2-579e-4c9f-9db7-08aabe650186" providerId="ADAL" clId="{89C66568-10CF-46EF-AAF7-F883C71B4D5F}" dt="2022-05-12T13:33:01.486" v="592" actId="14100"/>
          <ac:spMkLst>
            <pc:docMk/>
            <pc:sldMk cId="1964646856" sldId="297"/>
            <ac:spMk id="6" creationId="{BBF293D6-C50F-33C4-74FC-DB96F1D9B465}"/>
          </ac:spMkLst>
        </pc:spChg>
        <pc:spChg chg="add mod">
          <ac:chgData name="JOAO DIOGO MIGUEL SILVESTRE" userId="b28fedb2-579e-4c9f-9db7-08aabe650186" providerId="ADAL" clId="{89C66568-10CF-46EF-AAF7-F883C71B4D5F}" dt="2022-05-12T13:33:45.704" v="595" actId="208"/>
          <ac:spMkLst>
            <pc:docMk/>
            <pc:sldMk cId="1964646856" sldId="297"/>
            <ac:spMk id="7" creationId="{58667020-82DC-1D2E-C0A4-71694E9C0EB3}"/>
          </ac:spMkLst>
        </pc:spChg>
        <pc:spChg chg="add del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10" creationId="{9B7AD9F6-8CE7-4299-8FC6-328F4DCD3FF9}"/>
          </ac:spMkLst>
        </pc:spChg>
        <pc:spChg chg="add del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12" creationId="{F49775AF-8896-43EE-92C6-83497D6DC56F}"/>
          </ac:spMkLst>
        </pc:spChg>
        <pc:spChg chg="add del">
          <ac:chgData name="JOAO DIOGO MIGUEL SILVESTRE" userId="b28fedb2-579e-4c9f-9db7-08aabe650186" providerId="ADAL" clId="{89C66568-10CF-46EF-AAF7-F883C71B4D5F}" dt="2022-05-12T13:31:47.306" v="552" actId="26606"/>
          <ac:spMkLst>
            <pc:docMk/>
            <pc:sldMk cId="1964646856" sldId="297"/>
            <ac:spMk id="17" creationId="{04812C46-200A-4DEB-A05E-3ED6C68C2387}"/>
          </ac:spMkLst>
        </pc:spChg>
        <pc:spChg chg="add del">
          <ac:chgData name="JOAO DIOGO MIGUEL SILVESTRE" userId="b28fedb2-579e-4c9f-9db7-08aabe650186" providerId="ADAL" clId="{89C66568-10CF-46EF-AAF7-F883C71B4D5F}" dt="2022-05-12T13:31:47.306" v="552" actId="26606"/>
          <ac:spMkLst>
            <pc:docMk/>
            <pc:sldMk cId="1964646856" sldId="297"/>
            <ac:spMk id="19" creationId="{D1EA859B-E555-4109-94F3-6700E046E008}"/>
          </ac:spMkLst>
        </pc:spChg>
        <pc:spChg chg="add del">
          <ac:chgData name="JOAO DIOGO MIGUEL SILVESTRE" userId="b28fedb2-579e-4c9f-9db7-08aabe650186" providerId="ADAL" clId="{89C66568-10CF-46EF-AAF7-F883C71B4D5F}" dt="2022-05-12T13:31:54.038" v="554" actId="26606"/>
          <ac:spMkLst>
            <pc:docMk/>
            <pc:sldMk cId="1964646856" sldId="297"/>
            <ac:spMk id="21" creationId="{B1595A09-E336-4D1B-9B3A-06A2287A54E2}"/>
          </ac:spMkLst>
        </pc:spChg>
        <pc:spChg chg="add del">
          <ac:chgData name="JOAO DIOGO MIGUEL SILVESTRE" userId="b28fedb2-579e-4c9f-9db7-08aabe650186" providerId="ADAL" clId="{89C66568-10CF-46EF-AAF7-F883C71B4D5F}" dt="2022-05-12T13:31:54.038" v="554" actId="26606"/>
          <ac:spMkLst>
            <pc:docMk/>
            <pc:sldMk cId="1964646856" sldId="297"/>
            <ac:spMk id="22" creationId="{3540989C-C7B8-473B-BF87-6F2DA6A90006}"/>
          </ac:spMkLst>
        </pc:spChg>
        <pc:spChg chg="add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23" creationId="{55D4142C-5077-457F-A6AD-3FECFDB39685}"/>
          </ac:spMkLst>
        </pc:spChg>
        <pc:spChg chg="add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24" creationId="{6B5E2835-4E47-45B3-9CFE-732FF7B05472}"/>
          </ac:spMkLst>
        </pc:spChg>
        <pc:spChg chg="add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25" creationId="{7A5F0580-5EE9-419F-96EE-B6529EF6E7D0}"/>
          </ac:spMkLst>
        </pc:spChg>
        <pc:spChg chg="add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26" creationId="{5B45AD5D-AA52-4F7B-9362-576A39AD9E09}"/>
          </ac:spMkLst>
        </pc:spChg>
        <pc:spChg chg="add">
          <ac:chgData name="JOAO DIOGO MIGUEL SILVESTRE" userId="b28fedb2-579e-4c9f-9db7-08aabe650186" providerId="ADAL" clId="{89C66568-10CF-46EF-AAF7-F883C71B4D5F}" dt="2022-05-12T13:31:54.053" v="555" actId="26606"/>
          <ac:spMkLst>
            <pc:docMk/>
            <pc:sldMk cId="1964646856" sldId="297"/>
            <ac:spMk id="27" creationId="{AEDD7960-4866-4399-BEF6-DD1431AB4E34}"/>
          </ac:spMkLst>
        </pc:spChg>
        <pc:picChg chg="add mod">
          <ac:chgData name="JOAO DIOGO MIGUEL SILVESTRE" userId="b28fedb2-579e-4c9f-9db7-08aabe650186" providerId="ADAL" clId="{89C66568-10CF-46EF-AAF7-F883C71B4D5F}" dt="2022-05-12T13:31:54.053" v="555" actId="26606"/>
          <ac:picMkLst>
            <pc:docMk/>
            <pc:sldMk cId="1964646856" sldId="297"/>
            <ac:picMk id="5" creationId="{4AC3A3D3-2D2E-99E0-8277-F8E53F097061}"/>
          </ac:picMkLst>
        </pc:picChg>
      </pc:sldChg>
      <pc:sldChg chg="modSp add mod">
        <pc:chgData name="JOAO DIOGO MIGUEL SILVESTRE" userId="b28fedb2-579e-4c9f-9db7-08aabe650186" providerId="ADAL" clId="{89C66568-10CF-46EF-AAF7-F883C71B4D5F}" dt="2022-05-12T13:20:37.934" v="30" actId="20577"/>
        <pc:sldMkLst>
          <pc:docMk/>
          <pc:sldMk cId="2216455736" sldId="303"/>
        </pc:sldMkLst>
        <pc:spChg chg="mod">
          <ac:chgData name="JOAO DIOGO MIGUEL SILVESTRE" userId="b28fedb2-579e-4c9f-9db7-08aabe650186" providerId="ADAL" clId="{89C66568-10CF-46EF-AAF7-F883C71B4D5F}" dt="2022-05-12T13:20:37.934" v="30" actId="20577"/>
          <ac:spMkLst>
            <pc:docMk/>
            <pc:sldMk cId="2216455736" sldId="303"/>
            <ac:spMk id="2" creationId="{7310CA6B-A86C-24D2-164B-C4C8B0F55C8E}"/>
          </ac:spMkLst>
        </pc:spChg>
      </pc:sldChg>
      <pc:sldChg chg="addSp delSp modSp add mod">
        <pc:chgData name="JOAO DIOGO MIGUEL SILVESTRE" userId="b28fedb2-579e-4c9f-9db7-08aabe650186" providerId="ADAL" clId="{89C66568-10CF-46EF-AAF7-F883C71B4D5F}" dt="2022-05-12T13:23:05.309" v="89" actId="1076"/>
        <pc:sldMkLst>
          <pc:docMk/>
          <pc:sldMk cId="2398755859" sldId="304"/>
        </pc:sldMkLst>
        <pc:spChg chg="mod">
          <ac:chgData name="JOAO DIOGO MIGUEL SILVESTRE" userId="b28fedb2-579e-4c9f-9db7-08aabe650186" providerId="ADAL" clId="{89C66568-10CF-46EF-AAF7-F883C71B4D5F}" dt="2022-05-12T13:22:22.847" v="75" actId="20577"/>
          <ac:spMkLst>
            <pc:docMk/>
            <pc:sldMk cId="2398755859" sldId="304"/>
            <ac:spMk id="2" creationId="{7310CA6B-A86C-24D2-164B-C4C8B0F55C8E}"/>
          </ac:spMkLst>
        </pc:spChg>
        <pc:spChg chg="add del mod">
          <ac:chgData name="JOAO DIOGO MIGUEL SILVESTRE" userId="b28fedb2-579e-4c9f-9db7-08aabe650186" providerId="ADAL" clId="{89C66568-10CF-46EF-AAF7-F883C71B4D5F}" dt="2022-05-12T13:22:30.602" v="77" actId="478"/>
          <ac:spMkLst>
            <pc:docMk/>
            <pc:sldMk cId="2398755859" sldId="304"/>
            <ac:spMk id="6" creationId="{BFFD4B74-8D39-3A5B-E48E-A774481007D8}"/>
          </ac:spMkLst>
        </pc:spChg>
        <pc:picChg chg="del">
          <ac:chgData name="JOAO DIOGO MIGUEL SILVESTRE" userId="b28fedb2-579e-4c9f-9db7-08aabe650186" providerId="ADAL" clId="{89C66568-10CF-46EF-AAF7-F883C71B4D5F}" dt="2022-05-12T13:22:27.825" v="76" actId="478"/>
          <ac:picMkLst>
            <pc:docMk/>
            <pc:sldMk cId="2398755859" sldId="304"/>
            <ac:picMk id="4" creationId="{85CB0103-1D85-2640-F9CF-C6F9A201964A}"/>
          </ac:picMkLst>
        </pc:picChg>
        <pc:picChg chg="del">
          <ac:chgData name="JOAO DIOGO MIGUEL SILVESTRE" userId="b28fedb2-579e-4c9f-9db7-08aabe650186" providerId="ADAL" clId="{89C66568-10CF-46EF-AAF7-F883C71B4D5F}" dt="2022-05-12T13:22:32.176" v="78" actId="478"/>
          <ac:picMkLst>
            <pc:docMk/>
            <pc:sldMk cId="2398755859" sldId="304"/>
            <ac:picMk id="5" creationId="{FF5F0108-7961-8B96-C22A-A9C017C27E74}"/>
          </ac:picMkLst>
        </pc:picChg>
        <pc:picChg chg="add mod">
          <ac:chgData name="JOAO DIOGO MIGUEL SILVESTRE" userId="b28fedb2-579e-4c9f-9db7-08aabe650186" providerId="ADAL" clId="{89C66568-10CF-46EF-AAF7-F883C71B4D5F}" dt="2022-05-12T13:23:03.303" v="88" actId="1076"/>
          <ac:picMkLst>
            <pc:docMk/>
            <pc:sldMk cId="2398755859" sldId="304"/>
            <ac:picMk id="7" creationId="{D8152603-327C-2FB7-C487-5A5A98A9A5B3}"/>
          </ac:picMkLst>
        </pc:picChg>
        <pc:picChg chg="add mod">
          <ac:chgData name="JOAO DIOGO MIGUEL SILVESTRE" userId="b28fedb2-579e-4c9f-9db7-08aabe650186" providerId="ADAL" clId="{89C66568-10CF-46EF-AAF7-F883C71B4D5F}" dt="2022-05-12T13:23:05.309" v="89" actId="1076"/>
          <ac:picMkLst>
            <pc:docMk/>
            <pc:sldMk cId="2398755859" sldId="304"/>
            <ac:picMk id="8" creationId="{2DC7C951-6386-CDCE-F713-BA70C92429D7}"/>
          </ac:picMkLst>
        </pc:picChg>
      </pc:sldChg>
      <pc:sldMasterChg chg="modSldLayout">
        <pc:chgData name="JOAO DIOGO MIGUEL SILVESTRE" userId="b28fedb2-579e-4c9f-9db7-08aabe650186" providerId="ADAL" clId="{89C66568-10CF-46EF-AAF7-F883C71B4D5F}" dt="2022-05-12T14:09:59.724" v="628" actId="20577"/>
        <pc:sldMasterMkLst>
          <pc:docMk/>
          <pc:sldMasterMk cId="3095873772" sldId="2147483648"/>
        </pc:sldMasterMkLst>
        <pc:sldLayoutChg chg="modSp mod">
          <pc:chgData name="JOAO DIOGO MIGUEL SILVESTRE" userId="b28fedb2-579e-4c9f-9db7-08aabe650186" providerId="ADAL" clId="{89C66568-10CF-46EF-AAF7-F883C71B4D5F}" dt="2022-05-12T14:09:59.724" v="628" actId="20577"/>
          <pc:sldLayoutMkLst>
            <pc:docMk/>
            <pc:sldMasterMk cId="3095873772" sldId="2147483648"/>
            <pc:sldLayoutMk cId="3133801301" sldId="2147483650"/>
          </pc:sldLayoutMkLst>
          <pc:spChg chg="mod">
            <ac:chgData name="JOAO DIOGO MIGUEL SILVESTRE" userId="b28fedb2-579e-4c9f-9db7-08aabe650186" providerId="ADAL" clId="{89C66568-10CF-46EF-AAF7-F883C71B4D5F}" dt="2022-05-12T14:09:59.724" v="628" actId="20577"/>
            <ac:spMkLst>
              <pc:docMk/>
              <pc:sldMasterMk cId="3095873772" sldId="2147483648"/>
              <pc:sldLayoutMk cId="3133801301" sldId="2147483650"/>
              <ac:spMk id="10" creationId="{AF06E2BC-ED9A-468D-B805-A24F2125FAD2}"/>
            </ac:spMkLst>
          </pc:spChg>
        </pc:sldLayoutChg>
      </pc:sldMasterChg>
    </pc:docChg>
  </pc:docChgLst>
  <pc:docChgLst>
    <pc:chgData name="ROSANNA MUELLER" userId="c22fdad0-bdad-4b8f-a05f-3b13754f6205" providerId="ADAL" clId="{ECAB7905-7183-4741-8CC3-FEAC479BCA03}"/>
    <pc:docChg chg="undo custSel addSld delSld modSld modMainMaster">
      <pc:chgData name="ROSANNA MUELLER" userId="c22fdad0-bdad-4b8f-a05f-3b13754f6205" providerId="ADAL" clId="{ECAB7905-7183-4741-8CC3-FEAC479BCA03}" dt="2022-05-16T13:46:51.760" v="1397" actId="20577"/>
      <pc:docMkLst>
        <pc:docMk/>
      </pc:docMkLst>
      <pc:sldChg chg="addSp modSp mod">
        <pc:chgData name="ROSANNA MUELLER" userId="c22fdad0-bdad-4b8f-a05f-3b13754f6205" providerId="ADAL" clId="{ECAB7905-7183-4741-8CC3-FEAC479BCA03}" dt="2022-05-12T13:20:03.614" v="583" actId="1036"/>
        <pc:sldMkLst>
          <pc:docMk/>
          <pc:sldMk cId="2530862498" sldId="256"/>
        </pc:sldMkLst>
        <pc:spChg chg="mod">
          <ac:chgData name="ROSANNA MUELLER" userId="c22fdad0-bdad-4b8f-a05f-3b13754f6205" providerId="ADAL" clId="{ECAB7905-7183-4741-8CC3-FEAC479BCA03}" dt="2022-05-12T12:52:16.385" v="11" actId="14100"/>
          <ac:spMkLst>
            <pc:docMk/>
            <pc:sldMk cId="2530862498" sldId="256"/>
            <ac:spMk id="2" creationId="{5FD6B4C4-3B6A-497A-98A0-26375C2C9060}"/>
          </ac:spMkLst>
        </pc:spChg>
        <pc:spChg chg="mod">
          <ac:chgData name="ROSANNA MUELLER" userId="c22fdad0-bdad-4b8f-a05f-3b13754f6205" providerId="ADAL" clId="{ECAB7905-7183-4741-8CC3-FEAC479BCA03}" dt="2022-05-12T13:20:03.614" v="583" actId="1036"/>
          <ac:spMkLst>
            <pc:docMk/>
            <pc:sldMk cId="2530862498" sldId="256"/>
            <ac:spMk id="3" creationId="{0271E196-61E1-4852-8824-D8FBE886F686}"/>
          </ac:spMkLst>
        </pc:spChg>
        <pc:picChg chg="add mod">
          <ac:chgData name="ROSANNA MUELLER" userId="c22fdad0-bdad-4b8f-a05f-3b13754f6205" providerId="ADAL" clId="{ECAB7905-7183-4741-8CC3-FEAC479BCA03}" dt="2022-05-12T13:19:50.870" v="566" actId="1035"/>
          <ac:picMkLst>
            <pc:docMk/>
            <pc:sldMk cId="2530862498" sldId="256"/>
            <ac:picMk id="2050" creationId="{12E8A50A-C526-F1D8-6313-CC1F88FE40AB}"/>
          </ac:picMkLst>
        </pc:picChg>
      </pc:sldChg>
      <pc:sldChg chg="modSp mod">
        <pc:chgData name="ROSANNA MUELLER" userId="c22fdad0-bdad-4b8f-a05f-3b13754f6205" providerId="ADAL" clId="{ECAB7905-7183-4741-8CC3-FEAC479BCA03}" dt="2022-05-12T13:09:42.442" v="318" actId="20577"/>
        <pc:sldMkLst>
          <pc:docMk/>
          <pc:sldMk cId="1782975396" sldId="274"/>
        </pc:sldMkLst>
        <pc:spChg chg="mod">
          <ac:chgData name="ROSANNA MUELLER" userId="c22fdad0-bdad-4b8f-a05f-3b13754f6205" providerId="ADAL" clId="{ECAB7905-7183-4741-8CC3-FEAC479BCA03}" dt="2022-05-12T13:09:42.442" v="318" actId="20577"/>
          <ac:spMkLst>
            <pc:docMk/>
            <pc:sldMk cId="1782975396" sldId="274"/>
            <ac:spMk id="3" creationId="{E36D0D57-DDBC-4935-ADAC-999A318254B4}"/>
          </ac:spMkLst>
        </pc:spChg>
      </pc:sldChg>
      <pc:sldChg chg="del">
        <pc:chgData name="ROSANNA MUELLER" userId="c22fdad0-bdad-4b8f-a05f-3b13754f6205" providerId="ADAL" clId="{ECAB7905-7183-4741-8CC3-FEAC479BCA03}" dt="2022-05-12T12:53:01.558" v="65" actId="2696"/>
        <pc:sldMkLst>
          <pc:docMk/>
          <pc:sldMk cId="1529039594" sldId="276"/>
        </pc:sldMkLst>
      </pc:sldChg>
      <pc:sldChg chg="addSp delSp modSp new mod setBg">
        <pc:chgData name="ROSANNA MUELLER" userId="c22fdad0-bdad-4b8f-a05f-3b13754f6205" providerId="ADAL" clId="{ECAB7905-7183-4741-8CC3-FEAC479BCA03}" dt="2022-05-16T13:46:51.760" v="1397" actId="20577"/>
        <pc:sldMkLst>
          <pc:docMk/>
          <pc:sldMk cId="659078899" sldId="291"/>
        </pc:sldMkLst>
        <pc:spChg chg="mod">
          <ac:chgData name="ROSANNA MUELLER" userId="c22fdad0-bdad-4b8f-a05f-3b13754f6205" providerId="ADAL" clId="{ECAB7905-7183-4741-8CC3-FEAC479BCA03}" dt="2022-05-12T13:18:31.719" v="557" actId="26606"/>
          <ac:spMkLst>
            <pc:docMk/>
            <pc:sldMk cId="659078899" sldId="291"/>
            <ac:spMk id="2" creationId="{9D5C48CA-3A35-25B4-1613-C9578D8D4DCC}"/>
          </ac:spMkLst>
        </pc:spChg>
        <pc:spChg chg="add del mod">
          <ac:chgData name="ROSANNA MUELLER" userId="c22fdad0-bdad-4b8f-a05f-3b13754f6205" providerId="ADAL" clId="{ECAB7905-7183-4741-8CC3-FEAC479BCA03}" dt="2022-05-16T13:46:51.760" v="1397" actId="20577"/>
          <ac:spMkLst>
            <pc:docMk/>
            <pc:sldMk cId="659078899" sldId="291"/>
            <ac:spMk id="3" creationId="{3B3995C3-F7B7-D2A9-D35E-063BD86A95F9}"/>
          </ac:spMkLst>
        </pc:spChg>
        <pc:spChg chg="add del mod">
          <ac:chgData name="ROSANNA MUELLER" userId="c22fdad0-bdad-4b8f-a05f-3b13754f6205" providerId="ADAL" clId="{ECAB7905-7183-4741-8CC3-FEAC479BCA03}" dt="2022-05-12T13:25:35.956" v="742" actId="478"/>
          <ac:spMkLst>
            <pc:docMk/>
            <pc:sldMk cId="659078899" sldId="291"/>
            <ac:spMk id="5" creationId="{71E54C9C-F4BB-1E22-1755-FF16D195E91F}"/>
          </ac:spMkLst>
        </pc:spChg>
        <pc:spChg chg="add">
          <ac:chgData name="ROSANNA MUELLER" userId="c22fdad0-bdad-4b8f-a05f-3b13754f6205" providerId="ADAL" clId="{ECAB7905-7183-4741-8CC3-FEAC479BCA03}" dt="2022-05-12T13:18:31.719" v="557" actId="26606"/>
          <ac:spMkLst>
            <pc:docMk/>
            <pc:sldMk cId="659078899" sldId="291"/>
            <ac:spMk id="1030" creationId="{D1D34770-47A8-402C-AF23-2B653F2D88C1}"/>
          </ac:spMkLst>
        </pc:spChg>
        <pc:picChg chg="add del">
          <ac:chgData name="ROSANNA MUELLER" userId="c22fdad0-bdad-4b8f-a05f-3b13754f6205" providerId="ADAL" clId="{ECAB7905-7183-4741-8CC3-FEAC479BCA03}" dt="2022-05-12T13:14:04.049" v="330" actId="478"/>
          <ac:picMkLst>
            <pc:docMk/>
            <pc:sldMk cId="659078899" sldId="291"/>
            <ac:picMk id="1026" creationId="{31250003-6061-316E-94C7-914B988A79DF}"/>
          </ac:picMkLst>
        </pc:picChg>
        <pc:picChg chg="add mod">
          <ac:chgData name="ROSANNA MUELLER" userId="c22fdad0-bdad-4b8f-a05f-3b13754f6205" providerId="ADAL" clId="{ECAB7905-7183-4741-8CC3-FEAC479BCA03}" dt="2022-05-12T13:18:31.719" v="557" actId="26606"/>
          <ac:picMkLst>
            <pc:docMk/>
            <pc:sldMk cId="659078899" sldId="291"/>
            <ac:picMk id="1028" creationId="{E844F002-1239-3B41-7A91-1240F90D839E}"/>
          </ac:picMkLst>
        </pc:picChg>
        <pc:cxnChg chg="add del">
          <ac:chgData name="ROSANNA MUELLER" userId="c22fdad0-bdad-4b8f-a05f-3b13754f6205" providerId="ADAL" clId="{ECAB7905-7183-4741-8CC3-FEAC479BCA03}" dt="2022-05-12T13:18:31.711" v="556" actId="26606"/>
          <ac:cxnSpMkLst>
            <pc:docMk/>
            <pc:sldMk cId="659078899" sldId="291"/>
            <ac:cxnSpMk id="73" creationId="{A7F400EE-A8A5-48AF-B4D6-291B52C6F0B0}"/>
          </ac:cxnSpMkLst>
        </pc:cxnChg>
      </pc:sldChg>
      <pc:sldChg chg="del">
        <pc:chgData name="ROSANNA MUELLER" userId="c22fdad0-bdad-4b8f-a05f-3b13754f6205" providerId="ADAL" clId="{ECAB7905-7183-4741-8CC3-FEAC479BCA03}" dt="2022-05-12T12:53:03.203" v="66" actId="47"/>
        <pc:sldMkLst>
          <pc:docMk/>
          <pc:sldMk cId="4100529170" sldId="291"/>
        </pc:sldMkLst>
      </pc:sldChg>
      <pc:sldChg chg="addSp delSp modSp mod setBg addAnim delAnim modAnim">
        <pc:chgData name="ROSANNA MUELLER" userId="c22fdad0-bdad-4b8f-a05f-3b13754f6205" providerId="ADAL" clId="{ECAB7905-7183-4741-8CC3-FEAC479BCA03}" dt="2022-05-12T14:11:21.043" v="1305" actId="20577"/>
        <pc:sldMkLst>
          <pc:docMk/>
          <pc:sldMk cId="1081591968" sldId="292"/>
        </pc:sldMkLst>
        <pc:spChg chg="mod">
          <ac:chgData name="ROSANNA MUELLER" userId="c22fdad0-bdad-4b8f-a05f-3b13754f6205" providerId="ADAL" clId="{ECAB7905-7183-4741-8CC3-FEAC479BCA03}" dt="2022-05-12T14:11:21.043" v="1305" actId="20577"/>
          <ac:spMkLst>
            <pc:docMk/>
            <pc:sldMk cId="1081591968" sldId="292"/>
            <ac:spMk id="2" creationId="{E2736238-7CB1-367E-C88E-5C2E79CD0CC2}"/>
          </ac:spMkLst>
        </pc:spChg>
        <pc:spChg chg="add del mod ord">
          <ac:chgData name="ROSANNA MUELLER" userId="c22fdad0-bdad-4b8f-a05f-3b13754f6205" providerId="ADAL" clId="{ECAB7905-7183-4741-8CC3-FEAC479BCA03}" dt="2022-05-12T13:46:56.311" v="1071" actId="478"/>
          <ac:spMkLst>
            <pc:docMk/>
            <pc:sldMk cId="1081591968" sldId="292"/>
            <ac:spMk id="3" creationId="{480B7ABC-4432-64E0-01AC-143A78AA5503}"/>
          </ac:spMkLst>
        </pc:spChg>
        <pc:spChg chg="add mod">
          <ac:chgData name="ROSANNA MUELLER" userId="c22fdad0-bdad-4b8f-a05f-3b13754f6205" providerId="ADAL" clId="{ECAB7905-7183-4741-8CC3-FEAC479BCA03}" dt="2022-05-12T13:43:21.561" v="1046" actId="208"/>
          <ac:spMkLst>
            <pc:docMk/>
            <pc:sldMk cId="1081591968" sldId="292"/>
            <ac:spMk id="5" creationId="{6FF139D8-3F32-A995-CB16-A2E2B5E0AE8B}"/>
          </ac:spMkLst>
        </pc:spChg>
        <pc:spChg chg="add mod">
          <ac:chgData name="ROSANNA MUELLER" userId="c22fdad0-bdad-4b8f-a05f-3b13754f6205" providerId="ADAL" clId="{ECAB7905-7183-4741-8CC3-FEAC479BCA03}" dt="2022-05-12T13:42:08.080" v="1035" actId="1076"/>
          <ac:spMkLst>
            <pc:docMk/>
            <pc:sldMk cId="1081591968" sldId="292"/>
            <ac:spMk id="7" creationId="{BD83B2AA-CC3B-6DE4-C83B-A18AEBB7872D}"/>
          </ac:spMkLst>
        </pc:spChg>
        <pc:spChg chg="add mod">
          <ac:chgData name="ROSANNA MUELLER" userId="c22fdad0-bdad-4b8f-a05f-3b13754f6205" providerId="ADAL" clId="{ECAB7905-7183-4741-8CC3-FEAC479BCA03}" dt="2022-05-12T13:42:23.931" v="1037" actId="1076"/>
          <ac:spMkLst>
            <pc:docMk/>
            <pc:sldMk cId="1081591968" sldId="292"/>
            <ac:spMk id="8" creationId="{EC421631-D687-24E5-CB93-E358CE594DDE}"/>
          </ac:spMkLst>
        </pc:spChg>
        <pc:spChg chg="add del">
          <ac:chgData name="ROSANNA MUELLER" userId="c22fdad0-bdad-4b8f-a05f-3b13754f6205" providerId="ADAL" clId="{ECAB7905-7183-4741-8CC3-FEAC479BCA03}" dt="2022-05-12T13:29:06.472" v="842" actId="26606"/>
          <ac:spMkLst>
            <pc:docMk/>
            <pc:sldMk cId="1081591968" sldId="292"/>
            <ac:spMk id="9" creationId="{9B7AD9F6-8CE7-4299-8FC6-328F4DCD3FF9}"/>
          </ac:spMkLst>
        </pc:spChg>
        <pc:spChg chg="add mod">
          <ac:chgData name="ROSANNA MUELLER" userId="c22fdad0-bdad-4b8f-a05f-3b13754f6205" providerId="ADAL" clId="{ECAB7905-7183-4741-8CC3-FEAC479BCA03}" dt="2022-05-12T13:42:16.969" v="1036" actId="1076"/>
          <ac:spMkLst>
            <pc:docMk/>
            <pc:sldMk cId="1081591968" sldId="292"/>
            <ac:spMk id="10" creationId="{657E7C95-F572-71C8-A72C-95087C485577}"/>
          </ac:spMkLst>
        </pc:spChg>
        <pc:spChg chg="add del">
          <ac:chgData name="ROSANNA MUELLER" userId="c22fdad0-bdad-4b8f-a05f-3b13754f6205" providerId="ADAL" clId="{ECAB7905-7183-4741-8CC3-FEAC479BCA03}" dt="2022-05-12T13:29:06.472" v="842" actId="26606"/>
          <ac:spMkLst>
            <pc:docMk/>
            <pc:sldMk cId="1081591968" sldId="292"/>
            <ac:spMk id="11" creationId="{F49775AF-8896-43EE-92C6-83497D6DC56F}"/>
          </ac:spMkLst>
        </pc:spChg>
        <pc:spChg chg="add mod">
          <ac:chgData name="ROSANNA MUELLER" userId="c22fdad0-bdad-4b8f-a05f-3b13754f6205" providerId="ADAL" clId="{ECAB7905-7183-4741-8CC3-FEAC479BCA03}" dt="2022-05-12T13:41:21.268" v="1028" actId="1076"/>
          <ac:spMkLst>
            <pc:docMk/>
            <pc:sldMk cId="1081591968" sldId="292"/>
            <ac:spMk id="12" creationId="{4102F1C6-C057-245A-9611-3AE31F5FDCEB}"/>
          </ac:spMkLst>
        </pc:spChg>
        <pc:spChg chg="add del mod">
          <ac:chgData name="ROSANNA MUELLER" userId="c22fdad0-bdad-4b8f-a05f-3b13754f6205" providerId="ADAL" clId="{ECAB7905-7183-4741-8CC3-FEAC479BCA03}" dt="2022-05-12T13:45:09.629" v="1055" actId="478"/>
          <ac:spMkLst>
            <pc:docMk/>
            <pc:sldMk cId="1081591968" sldId="292"/>
            <ac:spMk id="13" creationId="{38B4FDCF-8168-2AA9-8F1E-ACFAF2C3CF68}"/>
          </ac:spMkLst>
        </pc:spChg>
        <pc:spChg chg="add mod">
          <ac:chgData name="ROSANNA MUELLER" userId="c22fdad0-bdad-4b8f-a05f-3b13754f6205" providerId="ADAL" clId="{ECAB7905-7183-4741-8CC3-FEAC479BCA03}" dt="2022-05-12T13:47:13.348" v="1086" actId="1036"/>
          <ac:spMkLst>
            <pc:docMk/>
            <pc:sldMk cId="1081591968" sldId="292"/>
            <ac:spMk id="14" creationId="{5CC3E639-55F3-CAC4-EDE7-A8396A55A84F}"/>
          </ac:spMkLst>
        </pc:spChg>
        <pc:spChg chg="add del mod">
          <ac:chgData name="ROSANNA MUELLER" userId="c22fdad0-bdad-4b8f-a05f-3b13754f6205" providerId="ADAL" clId="{ECAB7905-7183-4741-8CC3-FEAC479BCA03}" dt="2022-05-12T13:47:00.059" v="1072" actId="478"/>
          <ac:spMkLst>
            <pc:docMk/>
            <pc:sldMk cId="1081591968" sldId="292"/>
            <ac:spMk id="16" creationId="{FD8287E8-E516-362A-4BE5-697E69097A99}"/>
          </ac:spMkLst>
        </pc:spChg>
        <pc:spChg chg="add mod">
          <ac:chgData name="ROSANNA MUELLER" userId="c22fdad0-bdad-4b8f-a05f-3b13754f6205" providerId="ADAL" clId="{ECAB7905-7183-4741-8CC3-FEAC479BCA03}" dt="2022-05-12T13:47:38.571" v="1089" actId="1076"/>
          <ac:spMkLst>
            <pc:docMk/>
            <pc:sldMk cId="1081591968" sldId="292"/>
            <ac:spMk id="17" creationId="{8B690A9F-6B84-0360-92FA-C9213DC925C8}"/>
          </ac:spMkLst>
        </pc:spChg>
        <pc:spChg chg="add mod">
          <ac:chgData name="ROSANNA MUELLER" userId="c22fdad0-bdad-4b8f-a05f-3b13754f6205" providerId="ADAL" clId="{ECAB7905-7183-4741-8CC3-FEAC479BCA03}" dt="2022-05-12T13:49:24.538" v="1108" actId="1035"/>
          <ac:spMkLst>
            <pc:docMk/>
            <pc:sldMk cId="1081591968" sldId="292"/>
            <ac:spMk id="18" creationId="{17878398-AE1A-0BDF-A20F-3812A3982A87}"/>
          </ac:spMkLst>
        </pc:spChg>
        <pc:spChg chg="add mod">
          <ac:chgData name="ROSANNA MUELLER" userId="c22fdad0-bdad-4b8f-a05f-3b13754f6205" providerId="ADAL" clId="{ECAB7905-7183-4741-8CC3-FEAC479BCA03}" dt="2022-05-12T13:49:27.019" v="1110" actId="1035"/>
          <ac:spMkLst>
            <pc:docMk/>
            <pc:sldMk cId="1081591968" sldId="292"/>
            <ac:spMk id="19" creationId="{884DBD3C-CD79-0734-549F-460D117EB2DC}"/>
          </ac:spMkLst>
        </pc:spChg>
        <pc:spChg chg="add mod">
          <ac:chgData name="ROSANNA MUELLER" userId="c22fdad0-bdad-4b8f-a05f-3b13754f6205" providerId="ADAL" clId="{ECAB7905-7183-4741-8CC3-FEAC479BCA03}" dt="2022-05-12T13:47:55.043" v="1095" actId="1076"/>
          <ac:spMkLst>
            <pc:docMk/>
            <pc:sldMk cId="1081591968" sldId="292"/>
            <ac:spMk id="20" creationId="{5D5EA603-AB32-C24B-B5FF-893BFE33E5C9}"/>
          </ac:spMkLst>
        </pc:spChg>
        <pc:picChg chg="add mod">
          <ac:chgData name="ROSANNA MUELLER" userId="c22fdad0-bdad-4b8f-a05f-3b13754f6205" providerId="ADAL" clId="{ECAB7905-7183-4741-8CC3-FEAC479BCA03}" dt="2022-05-12T13:37:45.514" v="974" actId="1076"/>
          <ac:picMkLst>
            <pc:docMk/>
            <pc:sldMk cId="1081591968" sldId="292"/>
            <ac:picMk id="4" creationId="{607F8D09-E41E-C522-35BB-009337D0B6F3}"/>
          </ac:picMkLst>
        </pc:picChg>
      </pc:sldChg>
      <pc:sldChg chg="del">
        <pc:chgData name="ROSANNA MUELLER" userId="c22fdad0-bdad-4b8f-a05f-3b13754f6205" providerId="ADAL" clId="{ECAB7905-7183-4741-8CC3-FEAC479BCA03}" dt="2022-05-12T12:53:03.852" v="67" actId="47"/>
        <pc:sldMkLst>
          <pc:docMk/>
          <pc:sldMk cId="1261058437" sldId="292"/>
        </pc:sldMkLst>
      </pc:sldChg>
      <pc:sldChg chg="modSp mod">
        <pc:chgData name="ROSANNA MUELLER" userId="c22fdad0-bdad-4b8f-a05f-3b13754f6205" providerId="ADAL" clId="{ECAB7905-7183-4741-8CC3-FEAC479BCA03}" dt="2022-05-12T13:17:23.999" v="534" actId="20577"/>
        <pc:sldMkLst>
          <pc:docMk/>
          <pc:sldMk cId="306046053" sldId="293"/>
        </pc:sldMkLst>
        <pc:spChg chg="mod">
          <ac:chgData name="ROSANNA MUELLER" userId="c22fdad0-bdad-4b8f-a05f-3b13754f6205" providerId="ADAL" clId="{ECAB7905-7183-4741-8CC3-FEAC479BCA03}" dt="2022-05-12T13:17:23.999" v="534" actId="20577"/>
          <ac:spMkLst>
            <pc:docMk/>
            <pc:sldMk cId="306046053" sldId="293"/>
            <ac:spMk id="2" creationId="{7310CA6B-A86C-24D2-164B-C4C8B0F55C8E}"/>
          </ac:spMkLst>
        </pc:spChg>
      </pc:sldChg>
      <pc:sldChg chg="del">
        <pc:chgData name="ROSANNA MUELLER" userId="c22fdad0-bdad-4b8f-a05f-3b13754f6205" providerId="ADAL" clId="{ECAB7905-7183-4741-8CC3-FEAC479BCA03}" dt="2022-05-12T14:44:25.079" v="1377" actId="47"/>
        <pc:sldMkLst>
          <pc:docMk/>
          <pc:sldMk cId="829156287" sldId="294"/>
        </pc:sldMkLst>
      </pc:sldChg>
      <pc:sldChg chg="del">
        <pc:chgData name="ROSANNA MUELLER" userId="c22fdad0-bdad-4b8f-a05f-3b13754f6205" providerId="ADAL" clId="{ECAB7905-7183-4741-8CC3-FEAC479BCA03}" dt="2022-05-12T12:53:04.712" v="68" actId="47"/>
        <pc:sldMkLst>
          <pc:docMk/>
          <pc:sldMk cId="2534397901" sldId="294"/>
        </pc:sldMkLst>
      </pc:sldChg>
      <pc:sldChg chg="modSp mod">
        <pc:chgData name="ROSANNA MUELLER" userId="c22fdad0-bdad-4b8f-a05f-3b13754f6205" providerId="ADAL" clId="{ECAB7905-7183-4741-8CC3-FEAC479BCA03}" dt="2022-05-12T14:46:31.994" v="1381" actId="20577"/>
        <pc:sldMkLst>
          <pc:docMk/>
          <pc:sldMk cId="2946163645" sldId="295"/>
        </pc:sldMkLst>
        <pc:spChg chg="mod">
          <ac:chgData name="ROSANNA MUELLER" userId="c22fdad0-bdad-4b8f-a05f-3b13754f6205" providerId="ADAL" clId="{ECAB7905-7183-4741-8CC3-FEAC479BCA03}" dt="2022-05-12T14:46:31.994" v="1381" actId="20577"/>
          <ac:spMkLst>
            <pc:docMk/>
            <pc:sldMk cId="2946163645" sldId="295"/>
            <ac:spMk id="15" creationId="{A5C2009E-7457-F880-2C57-0E0917D5CB2C}"/>
          </ac:spMkLst>
        </pc:spChg>
      </pc:sldChg>
      <pc:sldChg chg="del">
        <pc:chgData name="ROSANNA MUELLER" userId="c22fdad0-bdad-4b8f-a05f-3b13754f6205" providerId="ADAL" clId="{ECAB7905-7183-4741-8CC3-FEAC479BCA03}" dt="2022-05-12T12:53:05.320" v="69" actId="47"/>
        <pc:sldMkLst>
          <pc:docMk/>
          <pc:sldMk cId="4090153510" sldId="295"/>
        </pc:sldMkLst>
      </pc:sldChg>
      <pc:sldChg chg="del">
        <pc:chgData name="ROSANNA MUELLER" userId="c22fdad0-bdad-4b8f-a05f-3b13754f6205" providerId="ADAL" clId="{ECAB7905-7183-4741-8CC3-FEAC479BCA03}" dt="2022-05-12T12:53:05.943" v="70" actId="47"/>
        <pc:sldMkLst>
          <pc:docMk/>
          <pc:sldMk cId="2272314763" sldId="296"/>
        </pc:sldMkLst>
      </pc:sldChg>
      <pc:sldChg chg="del">
        <pc:chgData name="ROSANNA MUELLER" userId="c22fdad0-bdad-4b8f-a05f-3b13754f6205" providerId="ADAL" clId="{ECAB7905-7183-4741-8CC3-FEAC479BCA03}" dt="2022-05-12T13:17:44.214" v="553" actId="47"/>
        <pc:sldMkLst>
          <pc:docMk/>
          <pc:sldMk cId="3438850580" sldId="296"/>
        </pc:sldMkLst>
      </pc:sldChg>
      <pc:sldChg chg="modSp mod">
        <pc:chgData name="ROSANNA MUELLER" userId="c22fdad0-bdad-4b8f-a05f-3b13754f6205" providerId="ADAL" clId="{ECAB7905-7183-4741-8CC3-FEAC479BCA03}" dt="2022-05-12T13:17:41.332" v="552" actId="20577"/>
        <pc:sldMkLst>
          <pc:docMk/>
          <pc:sldMk cId="1964646856" sldId="297"/>
        </pc:sldMkLst>
        <pc:spChg chg="mod">
          <ac:chgData name="ROSANNA MUELLER" userId="c22fdad0-bdad-4b8f-a05f-3b13754f6205" providerId="ADAL" clId="{ECAB7905-7183-4741-8CC3-FEAC479BCA03}" dt="2022-05-12T13:17:41.332" v="552" actId="20577"/>
          <ac:spMkLst>
            <pc:docMk/>
            <pc:sldMk cId="1964646856" sldId="297"/>
            <ac:spMk id="2" creationId="{F8EE4871-97CD-FE4F-4BE0-C7ADBE243E02}"/>
          </ac:spMkLst>
        </pc:spChg>
      </pc:sldChg>
      <pc:sldChg chg="del">
        <pc:chgData name="ROSANNA MUELLER" userId="c22fdad0-bdad-4b8f-a05f-3b13754f6205" providerId="ADAL" clId="{ECAB7905-7183-4741-8CC3-FEAC479BCA03}" dt="2022-05-12T12:53:06.516" v="71" actId="47"/>
        <pc:sldMkLst>
          <pc:docMk/>
          <pc:sldMk cId="3520404149" sldId="297"/>
        </pc:sldMkLst>
      </pc:sldChg>
      <pc:sldChg chg="addSp delSp modSp new mod setBg">
        <pc:chgData name="ROSANNA MUELLER" userId="c22fdad0-bdad-4b8f-a05f-3b13754f6205" providerId="ADAL" clId="{ECAB7905-7183-4741-8CC3-FEAC479BCA03}" dt="2022-05-12T14:19:13.873" v="1336" actId="732"/>
        <pc:sldMkLst>
          <pc:docMk/>
          <pc:sldMk cId="606400027" sldId="298"/>
        </pc:sldMkLst>
        <pc:spChg chg="mod">
          <ac:chgData name="ROSANNA MUELLER" userId="c22fdad0-bdad-4b8f-a05f-3b13754f6205" providerId="ADAL" clId="{ECAB7905-7183-4741-8CC3-FEAC479BCA03}" dt="2022-05-12T13:51:12.497" v="1141" actId="26606"/>
          <ac:spMkLst>
            <pc:docMk/>
            <pc:sldMk cId="606400027" sldId="298"/>
            <ac:spMk id="2" creationId="{E334D0D3-81B9-BAF6-6E94-42F2D6B3734D}"/>
          </ac:spMkLst>
        </pc:spChg>
        <pc:spChg chg="del">
          <ac:chgData name="ROSANNA MUELLER" userId="c22fdad0-bdad-4b8f-a05f-3b13754f6205" providerId="ADAL" clId="{ECAB7905-7183-4741-8CC3-FEAC479BCA03}" dt="2022-05-12T13:49:47.389" v="1111" actId="478"/>
          <ac:spMkLst>
            <pc:docMk/>
            <pc:sldMk cId="606400027" sldId="298"/>
            <ac:spMk id="3" creationId="{263B7696-8E68-B237-67B6-6597F31BB72F}"/>
          </ac:spMkLst>
        </pc:spChg>
        <pc:spChg chg="add del">
          <ac:chgData name="ROSANNA MUELLER" userId="c22fdad0-bdad-4b8f-a05f-3b13754f6205" providerId="ADAL" clId="{ECAB7905-7183-4741-8CC3-FEAC479BCA03}" dt="2022-05-12T13:51:12.497" v="1141" actId="26606"/>
          <ac:spMkLst>
            <pc:docMk/>
            <pc:sldMk cId="606400027" sldId="298"/>
            <ac:spMk id="7" creationId="{70BDD0CE-06A4-404B-8A13-580229C1C923}"/>
          </ac:spMkLst>
        </pc:spChg>
        <pc:spChg chg="add del">
          <ac:chgData name="ROSANNA MUELLER" userId="c22fdad0-bdad-4b8f-a05f-3b13754f6205" providerId="ADAL" clId="{ECAB7905-7183-4741-8CC3-FEAC479BCA03}" dt="2022-05-12T13:51:12.497" v="1141" actId="26606"/>
          <ac:spMkLst>
            <pc:docMk/>
            <pc:sldMk cId="606400027" sldId="298"/>
            <ac:spMk id="8" creationId="{EE9899FA-8881-472C-AA59-D08A89CA8AEF}"/>
          </ac:spMkLst>
        </pc:spChg>
        <pc:spChg chg="add del">
          <ac:chgData name="ROSANNA MUELLER" userId="c22fdad0-bdad-4b8f-a05f-3b13754f6205" providerId="ADAL" clId="{ECAB7905-7183-4741-8CC3-FEAC479BCA03}" dt="2022-05-12T13:51:12.497" v="1141" actId="26606"/>
          <ac:spMkLst>
            <pc:docMk/>
            <pc:sldMk cId="606400027" sldId="298"/>
            <ac:spMk id="9" creationId="{080B7D90-3DF1-4514-B26D-616BE35553C9}"/>
          </ac:spMkLst>
        </pc:spChg>
        <pc:spChg chg="add del">
          <ac:chgData name="ROSANNA MUELLER" userId="c22fdad0-bdad-4b8f-a05f-3b13754f6205" providerId="ADAL" clId="{ECAB7905-7183-4741-8CC3-FEAC479BCA03}" dt="2022-05-12T13:50:17.986" v="1116" actId="26606"/>
          <ac:spMkLst>
            <pc:docMk/>
            <pc:sldMk cId="606400027" sldId="298"/>
            <ac:spMk id="10" creationId="{70BDD0CE-06A4-404B-8A13-580229C1C923}"/>
          </ac:spMkLst>
        </pc:spChg>
        <pc:spChg chg="add del">
          <ac:chgData name="ROSANNA MUELLER" userId="c22fdad0-bdad-4b8f-a05f-3b13754f6205" providerId="ADAL" clId="{ECAB7905-7183-4741-8CC3-FEAC479BCA03}" dt="2022-05-12T13:51:08.727" v="1135" actId="26606"/>
          <ac:spMkLst>
            <pc:docMk/>
            <pc:sldMk cId="606400027" sldId="298"/>
            <ac:spMk id="11" creationId="{2151139A-886F-4B97-8815-729AD3831BBD}"/>
          </ac:spMkLst>
        </pc:spChg>
        <pc:spChg chg="add del">
          <ac:chgData name="ROSANNA MUELLER" userId="c22fdad0-bdad-4b8f-a05f-3b13754f6205" providerId="ADAL" clId="{ECAB7905-7183-4741-8CC3-FEAC479BCA03}" dt="2022-05-12T13:50:17.986" v="1116" actId="26606"/>
          <ac:spMkLst>
            <pc:docMk/>
            <pc:sldMk cId="606400027" sldId="298"/>
            <ac:spMk id="12" creationId="{EE9899FA-8881-472C-AA59-D08A89CA8AEF}"/>
          </ac:spMkLst>
        </pc:spChg>
        <pc:spChg chg="add del">
          <ac:chgData name="ROSANNA MUELLER" userId="c22fdad0-bdad-4b8f-a05f-3b13754f6205" providerId="ADAL" clId="{ECAB7905-7183-4741-8CC3-FEAC479BCA03}" dt="2022-05-12T13:50:17.986" v="1116" actId="26606"/>
          <ac:spMkLst>
            <pc:docMk/>
            <pc:sldMk cId="606400027" sldId="298"/>
            <ac:spMk id="14" creationId="{080B7D90-3DF1-4514-B26D-616BE35553C9}"/>
          </ac:spMkLst>
        </pc:spChg>
        <pc:spChg chg="add del">
          <ac:chgData name="ROSANNA MUELLER" userId="c22fdad0-bdad-4b8f-a05f-3b13754f6205" providerId="ADAL" clId="{ECAB7905-7183-4741-8CC3-FEAC479BCA03}" dt="2022-05-12T13:51:08.727" v="1135" actId="26606"/>
          <ac:spMkLst>
            <pc:docMk/>
            <pc:sldMk cId="606400027" sldId="298"/>
            <ac:spMk id="16" creationId="{AB5E08C4-8CDD-4623-A5B8-E998C6DEE3B7}"/>
          </ac:spMkLst>
        </pc:spChg>
        <pc:spChg chg="add del">
          <ac:chgData name="ROSANNA MUELLER" userId="c22fdad0-bdad-4b8f-a05f-3b13754f6205" providerId="ADAL" clId="{ECAB7905-7183-4741-8CC3-FEAC479BCA03}" dt="2022-05-12T13:51:08.727" v="1135" actId="26606"/>
          <ac:spMkLst>
            <pc:docMk/>
            <pc:sldMk cId="606400027" sldId="298"/>
            <ac:spMk id="18" creationId="{15F33878-D502-4FFA-8ACE-F2AECDB2A23F}"/>
          </ac:spMkLst>
        </pc:spChg>
        <pc:spChg chg="add del">
          <ac:chgData name="ROSANNA MUELLER" userId="c22fdad0-bdad-4b8f-a05f-3b13754f6205" providerId="ADAL" clId="{ECAB7905-7183-4741-8CC3-FEAC479BCA03}" dt="2022-05-12T13:51:08.727" v="1135" actId="26606"/>
          <ac:spMkLst>
            <pc:docMk/>
            <pc:sldMk cId="606400027" sldId="298"/>
            <ac:spMk id="20" creationId="{D3539FEE-81D3-4406-802E-60B20B16F4F6}"/>
          </ac:spMkLst>
        </pc:spChg>
        <pc:spChg chg="add del">
          <ac:chgData name="ROSANNA MUELLER" userId="c22fdad0-bdad-4b8f-a05f-3b13754f6205" providerId="ADAL" clId="{ECAB7905-7183-4741-8CC3-FEAC479BCA03}" dt="2022-05-12T13:51:08.727" v="1135" actId="26606"/>
          <ac:spMkLst>
            <pc:docMk/>
            <pc:sldMk cId="606400027" sldId="298"/>
            <ac:spMk id="22" creationId="{DC701763-729E-462F-A5A8-E0DEFEB1E2E4}"/>
          </ac:spMkLst>
        </pc:spChg>
        <pc:picChg chg="add mod ord modCrop">
          <ac:chgData name="ROSANNA MUELLER" userId="c22fdad0-bdad-4b8f-a05f-3b13754f6205" providerId="ADAL" clId="{ECAB7905-7183-4741-8CC3-FEAC479BCA03}" dt="2022-05-12T14:19:13.873" v="1336" actId="732"/>
          <ac:picMkLst>
            <pc:docMk/>
            <pc:sldMk cId="606400027" sldId="298"/>
            <ac:picMk id="4" creationId="{E2B17D87-EE68-54F9-793A-95A46C5D70D1}"/>
          </ac:picMkLst>
        </pc:picChg>
        <pc:picChg chg="add mod">
          <ac:chgData name="ROSANNA MUELLER" userId="c22fdad0-bdad-4b8f-a05f-3b13754f6205" providerId="ADAL" clId="{ECAB7905-7183-4741-8CC3-FEAC479BCA03}" dt="2022-05-12T14:19:04.498" v="1335" actId="1036"/>
          <ac:picMkLst>
            <pc:docMk/>
            <pc:sldMk cId="606400027" sldId="298"/>
            <ac:picMk id="5" creationId="{65C20C54-5D6F-D776-032C-A1821B3F37E0}"/>
          </ac:picMkLst>
        </pc:picChg>
      </pc:sldChg>
      <pc:sldChg chg="del">
        <pc:chgData name="ROSANNA MUELLER" userId="c22fdad0-bdad-4b8f-a05f-3b13754f6205" providerId="ADAL" clId="{ECAB7905-7183-4741-8CC3-FEAC479BCA03}" dt="2022-05-12T12:53:08.386" v="74" actId="47"/>
        <pc:sldMkLst>
          <pc:docMk/>
          <pc:sldMk cId="2470335495" sldId="298"/>
        </pc:sldMkLst>
      </pc:sldChg>
      <pc:sldChg chg="modSp new mod">
        <pc:chgData name="ROSANNA MUELLER" userId="c22fdad0-bdad-4b8f-a05f-3b13754f6205" providerId="ADAL" clId="{ECAB7905-7183-4741-8CC3-FEAC479BCA03}" dt="2022-05-12T13:16:01.380" v="447" actId="5793"/>
        <pc:sldMkLst>
          <pc:docMk/>
          <pc:sldMk cId="1865184790" sldId="299"/>
        </pc:sldMkLst>
        <pc:spChg chg="mod">
          <ac:chgData name="ROSANNA MUELLER" userId="c22fdad0-bdad-4b8f-a05f-3b13754f6205" providerId="ADAL" clId="{ECAB7905-7183-4741-8CC3-FEAC479BCA03}" dt="2022-05-12T13:15:32.295" v="376"/>
          <ac:spMkLst>
            <pc:docMk/>
            <pc:sldMk cId="1865184790" sldId="299"/>
            <ac:spMk id="2" creationId="{3E5D5413-6E84-ECE6-392D-17AA7CF907B1}"/>
          </ac:spMkLst>
        </pc:spChg>
        <pc:spChg chg="mod">
          <ac:chgData name="ROSANNA MUELLER" userId="c22fdad0-bdad-4b8f-a05f-3b13754f6205" providerId="ADAL" clId="{ECAB7905-7183-4741-8CC3-FEAC479BCA03}" dt="2022-05-12T13:16:01.380" v="447" actId="5793"/>
          <ac:spMkLst>
            <pc:docMk/>
            <pc:sldMk cId="1865184790" sldId="299"/>
            <ac:spMk id="3" creationId="{C182E657-4E4D-668F-2E10-DF838FBCC7A3}"/>
          </ac:spMkLst>
        </pc:spChg>
      </pc:sldChg>
      <pc:sldChg chg="del">
        <pc:chgData name="ROSANNA MUELLER" userId="c22fdad0-bdad-4b8f-a05f-3b13754f6205" providerId="ADAL" clId="{ECAB7905-7183-4741-8CC3-FEAC479BCA03}" dt="2022-05-12T12:53:07.113" v="72" actId="47"/>
        <pc:sldMkLst>
          <pc:docMk/>
          <pc:sldMk cId="3133298936" sldId="299"/>
        </pc:sldMkLst>
      </pc:sldChg>
      <pc:sldChg chg="modSp new mod">
        <pc:chgData name="ROSANNA MUELLER" userId="c22fdad0-bdad-4b8f-a05f-3b13754f6205" providerId="ADAL" clId="{ECAB7905-7183-4741-8CC3-FEAC479BCA03}" dt="2022-05-12T14:45:22.745" v="1380" actId="1076"/>
        <pc:sldMkLst>
          <pc:docMk/>
          <pc:sldMk cId="1222426156" sldId="300"/>
        </pc:sldMkLst>
        <pc:spChg chg="mod">
          <ac:chgData name="ROSANNA MUELLER" userId="c22fdad0-bdad-4b8f-a05f-3b13754f6205" providerId="ADAL" clId="{ECAB7905-7183-4741-8CC3-FEAC479BCA03}" dt="2022-05-12T13:16:25.644" v="466" actId="20577"/>
          <ac:spMkLst>
            <pc:docMk/>
            <pc:sldMk cId="1222426156" sldId="300"/>
            <ac:spMk id="2" creationId="{4652B245-1CEB-3B8B-7F65-AB288128CA2A}"/>
          </ac:spMkLst>
        </pc:spChg>
        <pc:spChg chg="mod">
          <ac:chgData name="ROSANNA MUELLER" userId="c22fdad0-bdad-4b8f-a05f-3b13754f6205" providerId="ADAL" clId="{ECAB7905-7183-4741-8CC3-FEAC479BCA03}" dt="2022-05-12T14:45:22.745" v="1380" actId="1076"/>
          <ac:spMkLst>
            <pc:docMk/>
            <pc:sldMk cId="1222426156" sldId="300"/>
            <ac:spMk id="5" creationId="{A5DA9E9B-B6A8-B5FC-CF88-CE3AC42E8736}"/>
          </ac:spMkLst>
        </pc:spChg>
      </pc:sldChg>
      <pc:sldChg chg="del">
        <pc:chgData name="ROSANNA MUELLER" userId="c22fdad0-bdad-4b8f-a05f-3b13754f6205" providerId="ADAL" clId="{ECAB7905-7183-4741-8CC3-FEAC479BCA03}" dt="2022-05-12T12:53:07.671" v="73" actId="47"/>
        <pc:sldMkLst>
          <pc:docMk/>
          <pc:sldMk cId="3368512324" sldId="300"/>
        </pc:sldMkLst>
      </pc:sldChg>
      <pc:sldChg chg="modSp new mod">
        <pc:chgData name="ROSANNA MUELLER" userId="c22fdad0-bdad-4b8f-a05f-3b13754f6205" providerId="ADAL" clId="{ECAB7905-7183-4741-8CC3-FEAC479BCA03}" dt="2022-05-12T13:16:47.195" v="483" actId="5793"/>
        <pc:sldMkLst>
          <pc:docMk/>
          <pc:sldMk cId="4012779371" sldId="301"/>
        </pc:sldMkLst>
        <pc:spChg chg="mod">
          <ac:chgData name="ROSANNA MUELLER" userId="c22fdad0-bdad-4b8f-a05f-3b13754f6205" providerId="ADAL" clId="{ECAB7905-7183-4741-8CC3-FEAC479BCA03}" dt="2022-05-12T13:16:37.254" v="481" actId="20577"/>
          <ac:spMkLst>
            <pc:docMk/>
            <pc:sldMk cId="4012779371" sldId="301"/>
            <ac:spMk id="2" creationId="{D984634E-DB05-BC09-1C0E-2E2A4DDC7F08}"/>
          </ac:spMkLst>
        </pc:spChg>
        <pc:spChg chg="mod">
          <ac:chgData name="ROSANNA MUELLER" userId="c22fdad0-bdad-4b8f-a05f-3b13754f6205" providerId="ADAL" clId="{ECAB7905-7183-4741-8CC3-FEAC479BCA03}" dt="2022-05-12T13:16:47.195" v="483" actId="5793"/>
          <ac:spMkLst>
            <pc:docMk/>
            <pc:sldMk cId="4012779371" sldId="301"/>
            <ac:spMk id="3" creationId="{6F54D2C0-1347-2943-8296-F7D9E4B5B730}"/>
          </ac:spMkLst>
        </pc:spChg>
      </pc:sldChg>
      <pc:sldChg chg="modSp add mod">
        <pc:chgData name="ROSANNA MUELLER" userId="c22fdad0-bdad-4b8f-a05f-3b13754f6205" providerId="ADAL" clId="{ECAB7905-7183-4741-8CC3-FEAC479BCA03}" dt="2022-05-12T13:17:11.263" v="524" actId="20577"/>
        <pc:sldMkLst>
          <pc:docMk/>
          <pc:sldMk cId="1681146635" sldId="302"/>
        </pc:sldMkLst>
        <pc:spChg chg="mod">
          <ac:chgData name="ROSANNA MUELLER" userId="c22fdad0-bdad-4b8f-a05f-3b13754f6205" providerId="ADAL" clId="{ECAB7905-7183-4741-8CC3-FEAC479BCA03}" dt="2022-05-12T13:17:11.263" v="524" actId="20577"/>
          <ac:spMkLst>
            <pc:docMk/>
            <pc:sldMk cId="1681146635" sldId="302"/>
            <ac:spMk id="2" creationId="{D984634E-DB05-BC09-1C0E-2E2A4DDC7F08}"/>
          </ac:spMkLst>
        </pc:spChg>
      </pc:sldChg>
      <pc:sldChg chg="addSp delSp modSp add mod setBg">
        <pc:chgData name="ROSANNA MUELLER" userId="c22fdad0-bdad-4b8f-a05f-3b13754f6205" providerId="ADAL" clId="{ECAB7905-7183-4741-8CC3-FEAC479BCA03}" dt="2022-05-12T13:55:30.738" v="1279" actId="1038"/>
        <pc:sldMkLst>
          <pc:docMk/>
          <pc:sldMk cId="1127897407" sldId="306"/>
        </pc:sldMkLst>
        <pc:spChg chg="mod ord">
          <ac:chgData name="ROSANNA MUELLER" userId="c22fdad0-bdad-4b8f-a05f-3b13754f6205" providerId="ADAL" clId="{ECAB7905-7183-4741-8CC3-FEAC479BCA03}" dt="2022-05-12T13:54:13.837" v="1169" actId="26606"/>
          <ac:spMkLst>
            <pc:docMk/>
            <pc:sldMk cId="1127897407" sldId="306"/>
            <ac:spMk id="2" creationId="{E334D0D3-81B9-BAF6-6E94-42F2D6B3734D}"/>
          </ac:spMkLst>
        </pc:spChg>
        <pc:spChg chg="add del">
          <ac:chgData name="ROSANNA MUELLER" userId="c22fdad0-bdad-4b8f-a05f-3b13754f6205" providerId="ADAL" clId="{ECAB7905-7183-4741-8CC3-FEAC479BCA03}" dt="2022-05-12T13:54:13.837" v="1169" actId="26606"/>
          <ac:spMkLst>
            <pc:docMk/>
            <pc:sldMk cId="1127897407" sldId="306"/>
            <ac:spMk id="10" creationId="{96918796-2918-40D6-BE3A-4600C47FCD42}"/>
          </ac:spMkLst>
        </pc:spChg>
        <pc:spChg chg="add del">
          <ac:chgData name="ROSANNA MUELLER" userId="c22fdad0-bdad-4b8f-a05f-3b13754f6205" providerId="ADAL" clId="{ECAB7905-7183-4741-8CC3-FEAC479BCA03}" dt="2022-05-12T13:53:15.879" v="1162" actId="26606"/>
          <ac:spMkLst>
            <pc:docMk/>
            <pc:sldMk cId="1127897407" sldId="306"/>
            <ac:spMk id="13" creationId="{70155189-D96C-4527-B0EC-654B946BE615}"/>
          </ac:spMkLst>
        </pc:spChg>
        <pc:picChg chg="del">
          <ac:chgData name="ROSANNA MUELLER" userId="c22fdad0-bdad-4b8f-a05f-3b13754f6205" providerId="ADAL" clId="{ECAB7905-7183-4741-8CC3-FEAC479BCA03}" dt="2022-05-12T13:52:28.383" v="1154" actId="478"/>
          <ac:picMkLst>
            <pc:docMk/>
            <pc:sldMk cId="1127897407" sldId="306"/>
            <ac:picMk id="4" creationId="{E2B17D87-EE68-54F9-793A-95A46C5D70D1}"/>
          </ac:picMkLst>
        </pc:picChg>
        <pc:picChg chg="del">
          <ac:chgData name="ROSANNA MUELLER" userId="c22fdad0-bdad-4b8f-a05f-3b13754f6205" providerId="ADAL" clId="{ECAB7905-7183-4741-8CC3-FEAC479BCA03}" dt="2022-05-12T13:52:31.381" v="1156" actId="478"/>
          <ac:picMkLst>
            <pc:docMk/>
            <pc:sldMk cId="1127897407" sldId="306"/>
            <ac:picMk id="5" creationId="{65C20C54-5D6F-D776-032C-A1821B3F37E0}"/>
          </ac:picMkLst>
        </pc:picChg>
        <pc:picChg chg="add mod">
          <ac:chgData name="ROSANNA MUELLER" userId="c22fdad0-bdad-4b8f-a05f-3b13754f6205" providerId="ADAL" clId="{ECAB7905-7183-4741-8CC3-FEAC479BCA03}" dt="2022-05-12T13:55:27.253" v="1266" actId="1037"/>
          <ac:picMkLst>
            <pc:docMk/>
            <pc:sldMk cId="1127897407" sldId="306"/>
            <ac:picMk id="6" creationId="{E70B3F86-D54C-EA4D-F937-75B1A44672C7}"/>
          </ac:picMkLst>
        </pc:picChg>
        <pc:picChg chg="add mod ord">
          <ac:chgData name="ROSANNA MUELLER" userId="c22fdad0-bdad-4b8f-a05f-3b13754f6205" providerId="ADAL" clId="{ECAB7905-7183-4741-8CC3-FEAC479BCA03}" dt="2022-05-12T13:55:30.738" v="1279" actId="1038"/>
          <ac:picMkLst>
            <pc:docMk/>
            <pc:sldMk cId="1127897407" sldId="306"/>
            <ac:picMk id="7" creationId="{D442255A-CDA7-9AA0-73A9-0BFE6BDB00CD}"/>
          </ac:picMkLst>
        </pc:picChg>
        <pc:picChg chg="add mod ord">
          <ac:chgData name="ROSANNA MUELLER" userId="c22fdad0-bdad-4b8f-a05f-3b13754f6205" providerId="ADAL" clId="{ECAB7905-7183-4741-8CC3-FEAC479BCA03}" dt="2022-05-12T13:55:22.048" v="1253" actId="1037"/>
          <ac:picMkLst>
            <pc:docMk/>
            <pc:sldMk cId="1127897407" sldId="306"/>
            <ac:picMk id="8" creationId="{21D77A67-4EBF-3E94-B19E-EF02748F71FF}"/>
          </ac:picMkLst>
        </pc:picChg>
      </pc:sldChg>
      <pc:sldChg chg="addSp delSp modSp add mod">
        <pc:chgData name="ROSANNA MUELLER" userId="c22fdad0-bdad-4b8f-a05f-3b13754f6205" providerId="ADAL" clId="{ECAB7905-7183-4741-8CC3-FEAC479BCA03}" dt="2022-05-16T13:42:46.347" v="1385" actId="1076"/>
        <pc:sldMkLst>
          <pc:docMk/>
          <pc:sldMk cId="3843777464" sldId="307"/>
        </pc:sldMkLst>
        <pc:picChg chg="del">
          <ac:chgData name="ROSANNA MUELLER" userId="c22fdad0-bdad-4b8f-a05f-3b13754f6205" providerId="ADAL" clId="{ECAB7905-7183-4741-8CC3-FEAC479BCA03}" dt="2022-05-12T13:53:20.290" v="1163" actId="478"/>
          <ac:picMkLst>
            <pc:docMk/>
            <pc:sldMk cId="3843777464" sldId="307"/>
            <ac:picMk id="4" creationId="{E2B17D87-EE68-54F9-793A-95A46C5D70D1}"/>
          </ac:picMkLst>
        </pc:picChg>
        <pc:picChg chg="del">
          <ac:chgData name="ROSANNA MUELLER" userId="c22fdad0-bdad-4b8f-a05f-3b13754f6205" providerId="ADAL" clId="{ECAB7905-7183-4741-8CC3-FEAC479BCA03}" dt="2022-05-12T13:53:20.829" v="1164" actId="478"/>
          <ac:picMkLst>
            <pc:docMk/>
            <pc:sldMk cId="3843777464" sldId="307"/>
            <ac:picMk id="5" creationId="{65C20C54-5D6F-D776-032C-A1821B3F37E0}"/>
          </ac:picMkLst>
        </pc:picChg>
        <pc:picChg chg="add del mod">
          <ac:chgData name="ROSANNA MUELLER" userId="c22fdad0-bdad-4b8f-a05f-3b13754f6205" providerId="ADAL" clId="{ECAB7905-7183-4741-8CC3-FEAC479BCA03}" dt="2022-05-12T14:05:26.385" v="1296" actId="478"/>
          <ac:picMkLst>
            <pc:docMk/>
            <pc:sldMk cId="3843777464" sldId="307"/>
            <ac:picMk id="6" creationId="{402FFB38-0854-3184-39E1-102254106319}"/>
          </ac:picMkLst>
        </pc:picChg>
        <pc:picChg chg="add mod">
          <ac:chgData name="ROSANNA MUELLER" userId="c22fdad0-bdad-4b8f-a05f-3b13754f6205" providerId="ADAL" clId="{ECAB7905-7183-4741-8CC3-FEAC479BCA03}" dt="2022-05-12T14:19:54.382" v="1337" actId="14100"/>
          <ac:picMkLst>
            <pc:docMk/>
            <pc:sldMk cId="3843777464" sldId="307"/>
            <ac:picMk id="7" creationId="{A9447CF1-FD2B-4E6C-23A6-2ACA54A7F9B5}"/>
          </ac:picMkLst>
        </pc:picChg>
        <pc:picChg chg="add mod modCrop">
          <ac:chgData name="ROSANNA MUELLER" userId="c22fdad0-bdad-4b8f-a05f-3b13754f6205" providerId="ADAL" clId="{ECAB7905-7183-4741-8CC3-FEAC479BCA03}" dt="2022-05-16T13:42:46.347" v="1385" actId="1076"/>
          <ac:picMkLst>
            <pc:docMk/>
            <pc:sldMk cId="3843777464" sldId="307"/>
            <ac:picMk id="8" creationId="{52E9857C-2F7B-46EE-CFA3-B77AB387D6AA}"/>
          </ac:picMkLst>
        </pc:picChg>
      </pc:sldChg>
      <pc:sldMasterChg chg="modSldLayout">
        <pc:chgData name="ROSANNA MUELLER" userId="c22fdad0-bdad-4b8f-a05f-3b13754f6205" providerId="ADAL" clId="{ECAB7905-7183-4741-8CC3-FEAC479BCA03}" dt="2022-05-12T12:56:56.934" v="93" actId="14100"/>
        <pc:sldMasterMkLst>
          <pc:docMk/>
          <pc:sldMasterMk cId="3095873772" sldId="2147483648"/>
        </pc:sldMasterMkLst>
        <pc:sldLayoutChg chg="modSp mod">
          <pc:chgData name="ROSANNA MUELLER" userId="c22fdad0-bdad-4b8f-a05f-3b13754f6205" providerId="ADAL" clId="{ECAB7905-7183-4741-8CC3-FEAC479BCA03}" dt="2022-05-12T12:56:56.934" v="93" actId="14100"/>
          <pc:sldLayoutMkLst>
            <pc:docMk/>
            <pc:sldMasterMk cId="3095873772" sldId="2147483648"/>
            <pc:sldLayoutMk cId="3133801301" sldId="2147483650"/>
          </pc:sldLayoutMkLst>
          <pc:spChg chg="mod">
            <ac:chgData name="ROSANNA MUELLER" userId="c22fdad0-bdad-4b8f-a05f-3b13754f6205" providerId="ADAL" clId="{ECAB7905-7183-4741-8CC3-FEAC479BCA03}" dt="2022-05-12T12:56:49.560" v="91" actId="14100"/>
            <ac:spMkLst>
              <pc:docMk/>
              <pc:sldMasterMk cId="3095873772" sldId="2147483648"/>
              <pc:sldLayoutMk cId="3133801301" sldId="2147483650"/>
              <ac:spMk id="2" creationId="{EB8F70EF-6030-4DE5-9DE2-B8F60091D9EB}"/>
            </ac:spMkLst>
          </pc:spChg>
          <pc:spChg chg="mod">
            <ac:chgData name="ROSANNA MUELLER" userId="c22fdad0-bdad-4b8f-a05f-3b13754f6205" providerId="ADAL" clId="{ECAB7905-7183-4741-8CC3-FEAC479BCA03}" dt="2022-05-12T12:56:56.934" v="93" actId="14100"/>
            <ac:spMkLst>
              <pc:docMk/>
              <pc:sldMasterMk cId="3095873772" sldId="2147483648"/>
              <pc:sldLayoutMk cId="3133801301" sldId="2147483650"/>
              <ac:spMk id="3" creationId="{0ECCBC0C-E197-4EB1-8582-E6EF283E2479}"/>
            </ac:spMkLst>
          </pc:spChg>
          <pc:spChg chg="mod">
            <ac:chgData name="ROSANNA MUELLER" userId="c22fdad0-bdad-4b8f-a05f-3b13754f6205" providerId="ADAL" clId="{ECAB7905-7183-4741-8CC3-FEAC479BCA03}" dt="2022-05-12T12:53:59.167" v="88" actId="20577"/>
            <ac:spMkLst>
              <pc:docMk/>
              <pc:sldMasterMk cId="3095873772" sldId="2147483648"/>
              <pc:sldLayoutMk cId="3133801301" sldId="2147483650"/>
              <ac:spMk id="10" creationId="{AF06E2BC-ED9A-468D-B805-A24F2125FAD2}"/>
            </ac:spMkLst>
          </pc:spChg>
        </pc:sldLayoutChg>
      </pc:sldMasterChg>
    </pc:docChg>
  </pc:docChgLst>
  <pc:docChgLst>
    <pc:chgData name="MARC BEHSE" userId="S::marc.behse@aln.iseg.ulisboa.pt::98a1e5e5-0fb1-4b71-a1ac-138db0dc21c4" providerId="AD" clId="Web-{E1DD23A9-B69A-4CC8-9A6D-B7C603D01972}"/>
    <pc:docChg chg="addSld modSld">
      <pc:chgData name="MARC BEHSE" userId="S::marc.behse@aln.iseg.ulisboa.pt::98a1e5e5-0fb1-4b71-a1ac-138db0dc21c4" providerId="AD" clId="Web-{E1DD23A9-B69A-4CC8-9A6D-B7C603D01972}" dt="2022-05-14T21:17:04.449" v="260" actId="1076"/>
      <pc:docMkLst>
        <pc:docMk/>
      </pc:docMkLst>
      <pc:sldChg chg="addSp delSp modSp">
        <pc:chgData name="MARC BEHSE" userId="S::marc.behse@aln.iseg.ulisboa.pt::98a1e5e5-0fb1-4b71-a1ac-138db0dc21c4" providerId="AD" clId="Web-{E1DD23A9-B69A-4CC8-9A6D-B7C603D01972}" dt="2022-05-14T21:17:04.449" v="260" actId="1076"/>
        <pc:sldMkLst>
          <pc:docMk/>
          <pc:sldMk cId="1681146635" sldId="302"/>
        </pc:sldMkLst>
        <pc:spChg chg="del">
          <ac:chgData name="MARC BEHSE" userId="S::marc.behse@aln.iseg.ulisboa.pt::98a1e5e5-0fb1-4b71-a1ac-138db0dc21c4" providerId="AD" clId="Web-{E1DD23A9-B69A-4CC8-9A6D-B7C603D01972}" dt="2022-05-14T20:57:32.384" v="1"/>
          <ac:spMkLst>
            <pc:docMk/>
            <pc:sldMk cId="1681146635" sldId="302"/>
            <ac:spMk id="3" creationId="{6F54D2C0-1347-2943-8296-F7D9E4B5B730}"/>
          </ac:spMkLst>
        </pc:spChg>
        <pc:spChg chg="add del mod">
          <ac:chgData name="MARC BEHSE" userId="S::marc.behse@aln.iseg.ulisboa.pt::98a1e5e5-0fb1-4b71-a1ac-138db0dc21c4" providerId="AD" clId="Web-{E1DD23A9-B69A-4CC8-9A6D-B7C603D01972}" dt="2022-05-14T20:57:33.150" v="2"/>
          <ac:spMkLst>
            <pc:docMk/>
            <pc:sldMk cId="1681146635" sldId="302"/>
            <ac:spMk id="5" creationId="{03D48421-C936-CC9E-95F7-F493C6B71332}"/>
          </ac:spMkLst>
        </pc:spChg>
        <pc:spChg chg="add del mod">
          <ac:chgData name="MARC BEHSE" userId="S::marc.behse@aln.iseg.ulisboa.pt::98a1e5e5-0fb1-4b71-a1ac-138db0dc21c4" providerId="AD" clId="Web-{E1DD23A9-B69A-4CC8-9A6D-B7C603D01972}" dt="2022-05-14T20:58:02.275" v="6"/>
          <ac:spMkLst>
            <pc:docMk/>
            <pc:sldMk cId="1681146635" sldId="302"/>
            <ac:spMk id="8" creationId="{C77FFFDD-0ADF-2BC5-8613-9BA039882F65}"/>
          </ac:spMkLst>
        </pc:spChg>
        <pc:spChg chg="add del mod">
          <ac:chgData name="MARC BEHSE" userId="S::marc.behse@aln.iseg.ulisboa.pt::98a1e5e5-0fb1-4b71-a1ac-138db0dc21c4" providerId="AD" clId="Web-{E1DD23A9-B69A-4CC8-9A6D-B7C603D01972}" dt="2022-05-14T21:01:07.390" v="45"/>
          <ac:spMkLst>
            <pc:docMk/>
            <pc:sldMk cId="1681146635" sldId="302"/>
            <ac:spMk id="13" creationId="{51484263-1B9C-7144-838A-6177B3DF34DE}"/>
          </ac:spMkLst>
        </pc:spChg>
        <pc:spChg chg="add del mod">
          <ac:chgData name="MARC BEHSE" userId="S::marc.behse@aln.iseg.ulisboa.pt::98a1e5e5-0fb1-4b71-a1ac-138db0dc21c4" providerId="AD" clId="Web-{E1DD23A9-B69A-4CC8-9A6D-B7C603D01972}" dt="2022-05-14T20:59:19.293" v="23"/>
          <ac:spMkLst>
            <pc:docMk/>
            <pc:sldMk cId="1681146635" sldId="302"/>
            <ac:spMk id="15" creationId="{905CF61E-90A1-CF41-F3DB-BD7855431848}"/>
          </ac:spMkLst>
        </pc:spChg>
        <pc:spChg chg="add mod">
          <ac:chgData name="MARC BEHSE" userId="S::marc.behse@aln.iseg.ulisboa.pt::98a1e5e5-0fb1-4b71-a1ac-138db0dc21c4" providerId="AD" clId="Web-{E1DD23A9-B69A-4CC8-9A6D-B7C603D01972}" dt="2022-05-14T21:17:04.449" v="260" actId="1076"/>
          <ac:spMkLst>
            <pc:docMk/>
            <pc:sldMk cId="1681146635" sldId="302"/>
            <ac:spMk id="17" creationId="{37FB7496-3BA9-2190-61B9-CD162C6EC0DB}"/>
          </ac:spMkLst>
        </pc:spChg>
        <pc:picChg chg="add del mod ord">
          <ac:chgData name="MARC BEHSE" userId="S::marc.behse@aln.iseg.ulisboa.pt::98a1e5e5-0fb1-4b71-a1ac-138db0dc21c4" providerId="AD" clId="Web-{E1DD23A9-B69A-4CC8-9A6D-B7C603D01972}" dt="2022-05-14T20:58:01.307" v="5"/>
          <ac:picMkLst>
            <pc:docMk/>
            <pc:sldMk cId="1681146635" sldId="302"/>
            <ac:picMk id="6" creationId="{9591D06E-4229-578F-C8BB-D59A87275888}"/>
          </ac:picMkLst>
        </pc:picChg>
        <pc:picChg chg="add del mod ord">
          <ac:chgData name="MARC BEHSE" userId="S::marc.behse@aln.iseg.ulisboa.pt::98a1e5e5-0fb1-4b71-a1ac-138db0dc21c4" providerId="AD" clId="Web-{E1DD23A9-B69A-4CC8-9A6D-B7C603D01972}" dt="2022-05-14T20:59:11.793" v="20"/>
          <ac:picMkLst>
            <pc:docMk/>
            <pc:sldMk cId="1681146635" sldId="302"/>
            <ac:picMk id="9" creationId="{982DEFBA-96C0-A289-FD86-D341A80E59FF}"/>
          </ac:picMkLst>
        </pc:picChg>
        <pc:picChg chg="add del mod">
          <ac:chgData name="MARC BEHSE" userId="S::marc.behse@aln.iseg.ulisboa.pt::98a1e5e5-0fb1-4b71-a1ac-138db0dc21c4" providerId="AD" clId="Web-{E1DD23A9-B69A-4CC8-9A6D-B7C603D01972}" dt="2022-05-14T20:59:15.059" v="21"/>
          <ac:picMkLst>
            <pc:docMk/>
            <pc:sldMk cId="1681146635" sldId="302"/>
            <ac:picMk id="10" creationId="{585B7E2D-DA0B-B866-59F0-D920D9A1D81C}"/>
          </ac:picMkLst>
        </pc:picChg>
        <pc:picChg chg="add del mod">
          <ac:chgData name="MARC BEHSE" userId="S::marc.behse@aln.iseg.ulisboa.pt::98a1e5e5-0fb1-4b71-a1ac-138db0dc21c4" providerId="AD" clId="Web-{E1DD23A9-B69A-4CC8-9A6D-B7C603D01972}" dt="2022-05-14T20:58:45.917" v="14"/>
          <ac:picMkLst>
            <pc:docMk/>
            <pc:sldMk cId="1681146635" sldId="302"/>
            <ac:picMk id="11" creationId="{1E7F1460-EDFF-1435-0326-D80E2F9F5910}"/>
          </ac:picMkLst>
        </pc:picChg>
        <pc:picChg chg="add mod">
          <ac:chgData name="MARC BEHSE" userId="S::marc.behse@aln.iseg.ulisboa.pt::98a1e5e5-0fb1-4b71-a1ac-138db0dc21c4" providerId="AD" clId="Web-{E1DD23A9-B69A-4CC8-9A6D-B7C603D01972}" dt="2022-05-14T21:10:14.609" v="209" actId="1076"/>
          <ac:picMkLst>
            <pc:docMk/>
            <pc:sldMk cId="1681146635" sldId="302"/>
            <ac:picMk id="18" creationId="{1B17ACFB-23A1-5123-EB39-476A4F2D62DA}"/>
          </ac:picMkLst>
        </pc:picChg>
        <pc:picChg chg="add del mod">
          <ac:chgData name="MARC BEHSE" userId="S::marc.behse@aln.iseg.ulisboa.pt::98a1e5e5-0fb1-4b71-a1ac-138db0dc21c4" providerId="AD" clId="Web-{E1DD23A9-B69A-4CC8-9A6D-B7C603D01972}" dt="2022-05-14T21:06:08.696" v="121"/>
          <ac:picMkLst>
            <pc:docMk/>
            <pc:sldMk cId="1681146635" sldId="302"/>
            <ac:picMk id="19" creationId="{AF5E11EF-719B-C138-456A-62B7882B9D92}"/>
          </ac:picMkLst>
        </pc:picChg>
      </pc:sldChg>
      <pc:sldChg chg="addSp delSp modSp add replId">
        <pc:chgData name="MARC BEHSE" userId="S::marc.behse@aln.iseg.ulisboa.pt::98a1e5e5-0fb1-4b71-a1ac-138db0dc21c4" providerId="AD" clId="Web-{E1DD23A9-B69A-4CC8-9A6D-B7C603D01972}" dt="2022-05-14T21:16:54.636" v="253" actId="1076"/>
        <pc:sldMkLst>
          <pc:docMk/>
          <pc:sldMk cId="122937850" sldId="311"/>
        </pc:sldMkLst>
        <pc:spChg chg="del">
          <ac:chgData name="MARC BEHSE" userId="S::marc.behse@aln.iseg.ulisboa.pt::98a1e5e5-0fb1-4b71-a1ac-138db0dc21c4" providerId="AD" clId="Web-{E1DD23A9-B69A-4CC8-9A6D-B7C603D01972}" dt="2022-05-14T21:10:34.609" v="215"/>
          <ac:spMkLst>
            <pc:docMk/>
            <pc:sldMk cId="122937850" sldId="311"/>
            <ac:spMk id="3" creationId="{6F54D2C0-1347-2943-8296-F7D9E4B5B730}"/>
          </ac:spMkLst>
        </pc:spChg>
        <pc:spChg chg="add del mod">
          <ac:chgData name="MARC BEHSE" userId="S::marc.behse@aln.iseg.ulisboa.pt::98a1e5e5-0fb1-4b71-a1ac-138db0dc21c4" providerId="AD" clId="Web-{E1DD23A9-B69A-4CC8-9A6D-B7C603D01972}" dt="2022-05-14T21:10:46.797" v="216"/>
          <ac:spMkLst>
            <pc:docMk/>
            <pc:sldMk cId="122937850" sldId="311"/>
            <ac:spMk id="5" creationId="{E4CE3581-6E64-AC14-A255-33DE27B920DA}"/>
          </ac:spMkLst>
        </pc:spChg>
        <pc:picChg chg="add del mod">
          <ac:chgData name="MARC BEHSE" userId="S::marc.behse@aln.iseg.ulisboa.pt::98a1e5e5-0fb1-4b71-a1ac-138db0dc21c4" providerId="AD" clId="Web-{E1DD23A9-B69A-4CC8-9A6D-B7C603D01972}" dt="2022-05-14T21:16:49.870" v="250"/>
          <ac:picMkLst>
            <pc:docMk/>
            <pc:sldMk cId="122937850" sldId="311"/>
            <ac:picMk id="6" creationId="{B94B11A1-011F-F1C8-EADF-E5AAF2B50124}"/>
          </ac:picMkLst>
        </pc:picChg>
        <pc:picChg chg="add del mod">
          <ac:chgData name="MARC BEHSE" userId="S::marc.behse@aln.iseg.ulisboa.pt::98a1e5e5-0fb1-4b71-a1ac-138db0dc21c4" providerId="AD" clId="Web-{E1DD23A9-B69A-4CC8-9A6D-B7C603D01972}" dt="2022-05-14T21:16:54.636" v="253" actId="1076"/>
          <ac:picMkLst>
            <pc:docMk/>
            <pc:sldMk cId="122937850" sldId="311"/>
            <ac:picMk id="7" creationId="{59AAB0D8-D9B3-DBBE-8A09-03543D21F2A0}"/>
          </ac:picMkLst>
        </pc:picChg>
      </pc:sldChg>
    </pc:docChg>
  </pc:docChgLst>
  <pc:docChgLst>
    <pc:chgData name="Alexis Driesen" userId="S::alexis.driesen@aln.iseg.ulisboa.pt::4e0e45ac-0080-4300-956f-da6e1d7b6d78" providerId="AD" clId="Web-{D073DA88-74E4-41FA-B91E-9DD3395FA51E}"/>
    <pc:docChg chg="modSld">
      <pc:chgData name="Alexis Driesen" userId="S::alexis.driesen@aln.iseg.ulisboa.pt::4e0e45ac-0080-4300-956f-da6e1d7b6d78" providerId="AD" clId="Web-{D073DA88-74E4-41FA-B91E-9DD3395FA51E}" dt="2021-11-08T09:17:16.229" v="9" actId="20577"/>
      <pc:docMkLst>
        <pc:docMk/>
      </pc:docMkLst>
      <pc:sldChg chg="modSp">
        <pc:chgData name="Alexis Driesen" userId="S::alexis.driesen@aln.iseg.ulisboa.pt::4e0e45ac-0080-4300-956f-da6e1d7b6d78" providerId="AD" clId="Web-{D073DA88-74E4-41FA-B91E-9DD3395FA51E}" dt="2021-11-08T09:17:16.229" v="9" actId="20577"/>
        <pc:sldMkLst>
          <pc:docMk/>
          <pc:sldMk cId="733227474" sldId="257"/>
        </pc:sldMkLst>
        <pc:spChg chg="mod">
          <ac:chgData name="Alexis Driesen" userId="S::alexis.driesen@aln.iseg.ulisboa.pt::4e0e45ac-0080-4300-956f-da6e1d7b6d78" providerId="AD" clId="Web-{D073DA88-74E4-41FA-B91E-9DD3395FA51E}" dt="2021-11-08T09:17:16.229" v="9" actId="20577"/>
          <ac:spMkLst>
            <pc:docMk/>
            <pc:sldMk cId="733227474" sldId="257"/>
            <ac:spMk id="2" creationId="{7E93AFAE-A308-431D-92CE-40586EA4A977}"/>
          </ac:spMkLst>
        </pc:spChg>
      </pc:sldChg>
    </pc:docChg>
  </pc:docChgLst>
  <pc:docChgLst>
    <pc:chgData name="MARC BEHSE" userId="S::marc.behse@aln.iseg.ulisboa.pt::98a1e5e5-0fb1-4b71-a1ac-138db0dc21c4" providerId="AD" clId="Web-{131488F9-4A0E-4A0A-9956-1531DB11D103}"/>
    <pc:docChg chg="modSld">
      <pc:chgData name="MARC BEHSE" userId="S::marc.behse@aln.iseg.ulisboa.pt::98a1e5e5-0fb1-4b71-a1ac-138db0dc21c4" providerId="AD" clId="Web-{131488F9-4A0E-4A0A-9956-1531DB11D103}" dt="2022-05-16T09:28:55.055" v="4" actId="20577"/>
      <pc:docMkLst>
        <pc:docMk/>
      </pc:docMkLst>
      <pc:sldChg chg="modSp">
        <pc:chgData name="MARC BEHSE" userId="S::marc.behse@aln.iseg.ulisboa.pt::98a1e5e5-0fb1-4b71-a1ac-138db0dc21c4" providerId="AD" clId="Web-{131488F9-4A0E-4A0A-9956-1531DB11D103}" dt="2022-05-16T09:28:55.055" v="4" actId="20577"/>
        <pc:sldMkLst>
          <pc:docMk/>
          <pc:sldMk cId="1782975396" sldId="274"/>
        </pc:sldMkLst>
        <pc:spChg chg="mod">
          <ac:chgData name="MARC BEHSE" userId="S::marc.behse@aln.iseg.ulisboa.pt::98a1e5e5-0fb1-4b71-a1ac-138db0dc21c4" providerId="AD" clId="Web-{131488F9-4A0E-4A0A-9956-1531DB11D103}" dt="2022-05-16T09:28:55.055" v="4" actId="20577"/>
          <ac:spMkLst>
            <pc:docMk/>
            <pc:sldMk cId="1782975396" sldId="274"/>
            <ac:spMk id="3" creationId="{E36D0D57-DDBC-4935-ADAC-999A318254B4}"/>
          </ac:spMkLst>
        </pc:spChg>
      </pc:sldChg>
    </pc:docChg>
  </pc:docChgLst>
  <pc:docChgLst>
    <pc:chgData name="Emil Henriksson Ene" userId="0e45d333-15e3-4f2a-b368-557e94dbed35" providerId="ADAL" clId="{61DB53FC-4897-4C76-A74B-09584B9A2A5A}"/>
    <pc:docChg chg="undo custSel modSld">
      <pc:chgData name="Emil Henriksson Ene" userId="0e45d333-15e3-4f2a-b368-557e94dbed35" providerId="ADAL" clId="{61DB53FC-4897-4C76-A74B-09584B9A2A5A}" dt="2021-11-12T08:34:52.134" v="6186" actId="1076"/>
      <pc:docMkLst>
        <pc:docMk/>
      </pc:docMkLst>
      <pc:sldChg chg="modSp mod modNotesTx">
        <pc:chgData name="Emil Henriksson Ene" userId="0e45d333-15e3-4f2a-b368-557e94dbed35" providerId="ADAL" clId="{61DB53FC-4897-4C76-A74B-09584B9A2A5A}" dt="2021-11-12T08:28:59.079" v="6072" actId="20577"/>
        <pc:sldMkLst>
          <pc:docMk/>
          <pc:sldMk cId="843235389" sldId="258"/>
        </pc:sldMkLst>
        <pc:spChg chg="mod">
          <ac:chgData name="Emil Henriksson Ene" userId="0e45d333-15e3-4f2a-b368-557e94dbed35" providerId="ADAL" clId="{61DB53FC-4897-4C76-A74B-09584B9A2A5A}" dt="2021-11-12T08:28:59.079" v="6072" actId="20577"/>
          <ac:spMkLst>
            <pc:docMk/>
            <pc:sldMk cId="843235389" sldId="258"/>
            <ac:spMk id="3" creationId="{F92E5D92-0D95-4BFC-B0FF-0F88459FEE9A}"/>
          </ac:spMkLst>
        </pc:spChg>
      </pc:sldChg>
      <pc:sldChg chg="modSp mod">
        <pc:chgData name="Emil Henriksson Ene" userId="0e45d333-15e3-4f2a-b368-557e94dbed35" providerId="ADAL" clId="{61DB53FC-4897-4C76-A74B-09584B9A2A5A}" dt="2021-11-12T08:31:52.183" v="6074" actId="1076"/>
        <pc:sldMkLst>
          <pc:docMk/>
          <pc:sldMk cId="1162690070" sldId="261"/>
        </pc:sldMkLst>
        <pc:spChg chg="mod">
          <ac:chgData name="Emil Henriksson Ene" userId="0e45d333-15e3-4f2a-b368-557e94dbed35" providerId="ADAL" clId="{61DB53FC-4897-4C76-A74B-09584B9A2A5A}" dt="2021-11-12T08:31:52.183" v="6074" actId="1076"/>
          <ac:spMkLst>
            <pc:docMk/>
            <pc:sldMk cId="1162690070" sldId="261"/>
            <ac:spMk id="5" creationId="{8D5425DF-DD3D-4B09-BA76-540233FC6611}"/>
          </ac:spMkLst>
        </pc:spChg>
      </pc:sldChg>
      <pc:sldChg chg="addSp delSp modSp mod modNotesTx">
        <pc:chgData name="Emil Henriksson Ene" userId="0e45d333-15e3-4f2a-b368-557e94dbed35" providerId="ADAL" clId="{61DB53FC-4897-4C76-A74B-09584B9A2A5A}" dt="2021-11-12T08:34:16.612" v="6185" actId="20577"/>
        <pc:sldMkLst>
          <pc:docMk/>
          <pc:sldMk cId="2887048697" sldId="262"/>
        </pc:sldMkLst>
        <pc:spChg chg="mod">
          <ac:chgData name="Emil Henriksson Ene" userId="0e45d333-15e3-4f2a-b368-557e94dbed35" providerId="ADAL" clId="{61DB53FC-4897-4C76-A74B-09584B9A2A5A}" dt="2021-11-08T09:49:24.977" v="830" actId="20577"/>
          <ac:spMkLst>
            <pc:docMk/>
            <pc:sldMk cId="2887048697" sldId="262"/>
            <ac:spMk id="2" creationId="{7E93AFAE-A308-431D-92CE-40586EA4A977}"/>
          </ac:spMkLst>
        </pc:spChg>
        <pc:spChg chg="del mod">
          <ac:chgData name="Emil Henriksson Ene" userId="0e45d333-15e3-4f2a-b368-557e94dbed35" providerId="ADAL" clId="{61DB53FC-4897-4C76-A74B-09584B9A2A5A}" dt="2021-11-08T09:33:24.018" v="60" actId="3680"/>
          <ac:spMkLst>
            <pc:docMk/>
            <pc:sldMk cId="2887048697" sldId="262"/>
            <ac:spMk id="3" creationId="{F92E5D92-0D95-4BFC-B0FF-0F88459FEE9A}"/>
          </ac:spMkLst>
        </pc:spChg>
        <pc:spChg chg="add del mod">
          <ac:chgData name="Emil Henriksson Ene" userId="0e45d333-15e3-4f2a-b368-557e94dbed35" providerId="ADAL" clId="{61DB53FC-4897-4C76-A74B-09584B9A2A5A}" dt="2021-11-08T09:36:04.497" v="79" actId="3680"/>
          <ac:spMkLst>
            <pc:docMk/>
            <pc:sldMk cId="2887048697" sldId="262"/>
            <ac:spMk id="8" creationId="{43C0062E-B826-48CC-B500-25E3AC7B2C89}"/>
          </ac:spMkLst>
        </pc:spChg>
        <pc:spChg chg="add del mod">
          <ac:chgData name="Emil Henriksson Ene" userId="0e45d333-15e3-4f2a-b368-557e94dbed35" providerId="ADAL" clId="{61DB53FC-4897-4C76-A74B-09584B9A2A5A}" dt="2021-11-08T09:37:50.360" v="119" actId="3680"/>
          <ac:spMkLst>
            <pc:docMk/>
            <pc:sldMk cId="2887048697" sldId="262"/>
            <ac:spMk id="12" creationId="{669231DD-B173-4B38-B5AD-6BBE124CA8FF}"/>
          </ac:spMkLst>
        </pc:spChg>
        <pc:spChg chg="add del mod">
          <ac:chgData name="Emil Henriksson Ene" userId="0e45d333-15e3-4f2a-b368-557e94dbed35" providerId="ADAL" clId="{61DB53FC-4897-4C76-A74B-09584B9A2A5A}" dt="2021-11-08T09:41:08.811" v="180"/>
          <ac:spMkLst>
            <pc:docMk/>
            <pc:sldMk cId="2887048697" sldId="262"/>
            <ac:spMk id="17" creationId="{F028705C-2FB4-49B2-A81A-CD48ED16E966}"/>
          </ac:spMkLst>
        </pc:spChg>
        <pc:spChg chg="add mod">
          <ac:chgData name="Emil Henriksson Ene" userId="0e45d333-15e3-4f2a-b368-557e94dbed35" providerId="ADAL" clId="{61DB53FC-4897-4C76-A74B-09584B9A2A5A}" dt="2021-11-12T08:33:41.200" v="6116" actId="20577"/>
          <ac:spMkLst>
            <pc:docMk/>
            <pc:sldMk cId="2887048697" sldId="262"/>
            <ac:spMk id="18" creationId="{8DD96B24-2387-4864-81B6-29B2301890A1}"/>
          </ac:spMkLst>
        </pc:spChg>
        <pc:graphicFrameChg chg="add del mod ord modGraphic">
          <ac:chgData name="Emil Henriksson Ene" userId="0e45d333-15e3-4f2a-b368-557e94dbed35" providerId="ADAL" clId="{61DB53FC-4897-4C76-A74B-09584B9A2A5A}" dt="2021-11-08T09:33:52.075" v="62" actId="478"/>
          <ac:graphicFrameMkLst>
            <pc:docMk/>
            <pc:sldMk cId="2887048697" sldId="262"/>
            <ac:graphicFrameMk id="4" creationId="{9ACFBADD-1DBB-46C2-AF2A-5187CBF8E5D3}"/>
          </ac:graphicFrameMkLst>
        </pc:graphicFrameChg>
        <pc:graphicFrameChg chg="add del mod modGraphic">
          <ac:chgData name="Emil Henriksson Ene" userId="0e45d333-15e3-4f2a-b368-557e94dbed35" providerId="ADAL" clId="{61DB53FC-4897-4C76-A74B-09584B9A2A5A}" dt="2021-11-08T09:35:41.462" v="75" actId="21"/>
          <ac:graphicFrameMkLst>
            <pc:docMk/>
            <pc:sldMk cId="2887048697" sldId="262"/>
            <ac:graphicFrameMk id="9" creationId="{67FDE283-3D4B-4949-BFAF-E6D4939FD904}"/>
          </ac:graphicFrameMkLst>
        </pc:graphicFrameChg>
        <pc:graphicFrameChg chg="add del mod ord modGraphic">
          <ac:chgData name="Emil Henriksson Ene" userId="0e45d333-15e3-4f2a-b368-557e94dbed35" providerId="ADAL" clId="{61DB53FC-4897-4C76-A74B-09584B9A2A5A}" dt="2021-11-08T09:37:30.507" v="116" actId="21"/>
          <ac:graphicFrameMkLst>
            <pc:docMk/>
            <pc:sldMk cId="2887048697" sldId="262"/>
            <ac:graphicFrameMk id="10" creationId="{918999CA-DFF3-4933-82BC-18C77865FF06}"/>
          </ac:graphicFrameMkLst>
        </pc:graphicFrameChg>
        <pc:graphicFrameChg chg="add del mod ord modGraphic">
          <ac:chgData name="Emil Henriksson Ene" userId="0e45d333-15e3-4f2a-b368-557e94dbed35" providerId="ADAL" clId="{61DB53FC-4897-4C76-A74B-09584B9A2A5A}" dt="2021-11-08T09:37:41.599" v="118" actId="3680"/>
          <ac:graphicFrameMkLst>
            <pc:docMk/>
            <pc:sldMk cId="2887048697" sldId="262"/>
            <ac:graphicFrameMk id="15" creationId="{FCDD668A-1D80-49F3-BE11-A8F8BEA4188A}"/>
          </ac:graphicFrameMkLst>
        </pc:graphicFrameChg>
        <pc:graphicFrameChg chg="add mod ord modGraphic">
          <ac:chgData name="Emil Henriksson Ene" userId="0e45d333-15e3-4f2a-b368-557e94dbed35" providerId="ADAL" clId="{61DB53FC-4897-4C76-A74B-09584B9A2A5A}" dt="2021-11-08T10:00:38.234" v="1544" actId="20577"/>
          <ac:graphicFrameMkLst>
            <pc:docMk/>
            <pc:sldMk cId="2887048697" sldId="262"/>
            <ac:graphicFrameMk id="16" creationId="{6355C84E-501C-417E-A6AC-4B52C41E16BC}"/>
          </ac:graphicFrameMkLst>
        </pc:graphicFrameChg>
      </pc:sldChg>
      <pc:sldChg chg="addSp delSp modSp mod modNotesTx">
        <pc:chgData name="Emil Henriksson Ene" userId="0e45d333-15e3-4f2a-b368-557e94dbed35" providerId="ADAL" clId="{61DB53FC-4897-4C76-A74B-09584B9A2A5A}" dt="2021-11-12T08:34:52.134" v="6186" actId="1076"/>
        <pc:sldMkLst>
          <pc:docMk/>
          <pc:sldMk cId="4139289918" sldId="263"/>
        </pc:sldMkLst>
        <pc:spChg chg="mod">
          <ac:chgData name="Emil Henriksson Ene" userId="0e45d333-15e3-4f2a-b368-557e94dbed35" providerId="ADAL" clId="{61DB53FC-4897-4C76-A74B-09584B9A2A5A}" dt="2021-11-08T10:32:59.094" v="2994" actId="1076"/>
          <ac:spMkLst>
            <pc:docMk/>
            <pc:sldMk cId="4139289918" sldId="263"/>
            <ac:spMk id="2" creationId="{7E93AFAE-A308-431D-92CE-40586EA4A977}"/>
          </ac:spMkLst>
        </pc:spChg>
        <pc:spChg chg="del mod">
          <ac:chgData name="Emil Henriksson Ene" userId="0e45d333-15e3-4f2a-b368-557e94dbed35" providerId="ADAL" clId="{61DB53FC-4897-4C76-A74B-09584B9A2A5A}" dt="2021-11-08T09:58:49.084" v="1434" actId="3680"/>
          <ac:spMkLst>
            <pc:docMk/>
            <pc:sldMk cId="4139289918" sldId="263"/>
            <ac:spMk id="3" creationId="{F92E5D92-0D95-4BFC-B0FF-0F88459FEE9A}"/>
          </ac:spMkLst>
        </pc:spChg>
        <pc:spChg chg="add mod">
          <ac:chgData name="Emil Henriksson Ene" userId="0e45d333-15e3-4f2a-b368-557e94dbed35" providerId="ADAL" clId="{61DB53FC-4897-4C76-A74B-09584B9A2A5A}" dt="2021-11-12T08:34:52.134" v="6186" actId="1076"/>
          <ac:spMkLst>
            <pc:docMk/>
            <pc:sldMk cId="4139289918" sldId="263"/>
            <ac:spMk id="5" creationId="{41B15CC8-245A-4352-AB2D-4D3F15960748}"/>
          </ac:spMkLst>
        </pc:spChg>
        <pc:graphicFrameChg chg="add mod ord modGraphic">
          <ac:chgData name="Emil Henriksson Ene" userId="0e45d333-15e3-4f2a-b368-557e94dbed35" providerId="ADAL" clId="{61DB53FC-4897-4C76-A74B-09584B9A2A5A}" dt="2021-11-11T14:57:58.972" v="6061" actId="14734"/>
          <ac:graphicFrameMkLst>
            <pc:docMk/>
            <pc:sldMk cId="4139289918" sldId="263"/>
            <ac:graphicFrameMk id="4" creationId="{1873330C-446A-43E2-B78B-ADE9DF882A33}"/>
          </ac:graphicFrameMkLst>
        </pc:graphicFrameChg>
      </pc:sldChg>
    </pc:docChg>
  </pc:docChgLst>
  <pc:docChgLst>
    <pc:chgData name="Alexis Driesen" userId="4e0e45ac-0080-4300-956f-da6e1d7b6d78" providerId="ADAL" clId="{1B9A40FF-DEA2-4AEB-A058-0C48546CFDC1}"/>
    <pc:docChg chg="undo custSel addSld modSld">
      <pc:chgData name="Alexis Driesen" userId="4e0e45ac-0080-4300-956f-da6e1d7b6d78" providerId="ADAL" clId="{1B9A40FF-DEA2-4AEB-A058-0C48546CFDC1}" dt="2021-11-11T17:19:27.479" v="3402" actId="14100"/>
      <pc:docMkLst>
        <pc:docMk/>
      </pc:docMkLst>
      <pc:sldChg chg="modSp mod modNotesTx">
        <pc:chgData name="Alexis Driesen" userId="4e0e45ac-0080-4300-956f-da6e1d7b6d78" providerId="ADAL" clId="{1B9A40FF-DEA2-4AEB-A058-0C48546CFDC1}" dt="2021-11-09T13:22:13.989" v="3379" actId="20577"/>
        <pc:sldMkLst>
          <pc:docMk/>
          <pc:sldMk cId="2530862498" sldId="256"/>
        </pc:sldMkLst>
        <pc:spChg chg="mod">
          <ac:chgData name="Alexis Driesen" userId="4e0e45ac-0080-4300-956f-da6e1d7b6d78" providerId="ADAL" clId="{1B9A40FF-DEA2-4AEB-A058-0C48546CFDC1}" dt="2021-11-08T09:39:05.413" v="1305" actId="20577"/>
          <ac:spMkLst>
            <pc:docMk/>
            <pc:sldMk cId="2530862498" sldId="256"/>
            <ac:spMk id="3" creationId="{0271E196-61E1-4852-8824-D8FBE886F686}"/>
          </ac:spMkLst>
        </pc:spChg>
      </pc:sldChg>
      <pc:sldChg chg="modSp mod modNotesTx">
        <pc:chgData name="Alexis Driesen" userId="4e0e45ac-0080-4300-956f-da6e1d7b6d78" providerId="ADAL" clId="{1B9A40FF-DEA2-4AEB-A058-0C48546CFDC1}" dt="2021-11-08T10:04:08.807" v="3110" actId="20577"/>
        <pc:sldMkLst>
          <pc:docMk/>
          <pc:sldMk cId="733227474" sldId="257"/>
        </pc:sldMkLst>
        <pc:spChg chg="mod">
          <ac:chgData name="Alexis Driesen" userId="4e0e45ac-0080-4300-956f-da6e1d7b6d78" providerId="ADAL" clId="{1B9A40FF-DEA2-4AEB-A058-0C48546CFDC1}" dt="2021-11-08T10:04:08.807" v="3110" actId="20577"/>
          <ac:spMkLst>
            <pc:docMk/>
            <pc:sldMk cId="733227474" sldId="257"/>
            <ac:spMk id="3" creationId="{F92E5D92-0D95-4BFC-B0FF-0F88459FEE9A}"/>
          </ac:spMkLst>
        </pc:spChg>
      </pc:sldChg>
      <pc:sldChg chg="modSp mod modNotesTx">
        <pc:chgData name="Alexis Driesen" userId="4e0e45ac-0080-4300-956f-da6e1d7b6d78" providerId="ADAL" clId="{1B9A40FF-DEA2-4AEB-A058-0C48546CFDC1}" dt="2021-11-08T10:32:04.440" v="3256" actId="20577"/>
        <pc:sldMkLst>
          <pc:docMk/>
          <pc:sldMk cId="843235389" sldId="258"/>
        </pc:sldMkLst>
        <pc:spChg chg="mod">
          <ac:chgData name="Alexis Driesen" userId="4e0e45ac-0080-4300-956f-da6e1d7b6d78" providerId="ADAL" clId="{1B9A40FF-DEA2-4AEB-A058-0C48546CFDC1}" dt="2021-11-08T09:39:22.169" v="1306" actId="20577"/>
          <ac:spMkLst>
            <pc:docMk/>
            <pc:sldMk cId="843235389" sldId="258"/>
            <ac:spMk id="2" creationId="{7E93AFAE-A308-431D-92CE-40586EA4A977}"/>
          </ac:spMkLst>
        </pc:spChg>
        <pc:spChg chg="mod">
          <ac:chgData name="Alexis Driesen" userId="4e0e45ac-0080-4300-956f-da6e1d7b6d78" providerId="ADAL" clId="{1B9A40FF-DEA2-4AEB-A058-0C48546CFDC1}" dt="2021-11-08T10:32:04.440" v="3256" actId="20577"/>
          <ac:spMkLst>
            <pc:docMk/>
            <pc:sldMk cId="843235389" sldId="258"/>
            <ac:spMk id="3" creationId="{F92E5D92-0D95-4BFC-B0FF-0F88459FEE9A}"/>
          </ac:spMkLst>
        </pc:spChg>
      </pc:sldChg>
      <pc:sldChg chg="modSp mod">
        <pc:chgData name="Alexis Driesen" userId="4e0e45ac-0080-4300-956f-da6e1d7b6d78" providerId="ADAL" clId="{1B9A40FF-DEA2-4AEB-A058-0C48546CFDC1}" dt="2021-11-08T10:10:41.504" v="3115" actId="207"/>
        <pc:sldMkLst>
          <pc:docMk/>
          <pc:sldMk cId="4107101846" sldId="259"/>
        </pc:sldMkLst>
        <pc:spChg chg="mod">
          <ac:chgData name="Alexis Driesen" userId="4e0e45ac-0080-4300-956f-da6e1d7b6d78" providerId="ADAL" clId="{1B9A40FF-DEA2-4AEB-A058-0C48546CFDC1}" dt="2021-11-08T09:17:47.982" v="55" actId="20577"/>
          <ac:spMkLst>
            <pc:docMk/>
            <pc:sldMk cId="4107101846" sldId="259"/>
            <ac:spMk id="2" creationId="{7E93AFAE-A308-431D-92CE-40586EA4A977}"/>
          </ac:spMkLst>
        </pc:spChg>
        <pc:graphicFrameChg chg="modGraphic">
          <ac:chgData name="Alexis Driesen" userId="4e0e45ac-0080-4300-956f-da6e1d7b6d78" providerId="ADAL" clId="{1B9A40FF-DEA2-4AEB-A058-0C48546CFDC1}" dt="2021-11-08T10:10:41.504" v="3115" actId="207"/>
          <ac:graphicFrameMkLst>
            <pc:docMk/>
            <pc:sldMk cId="4107101846" sldId="259"/>
            <ac:graphicFrameMk id="8" creationId="{79782931-3CAA-4853-9BB6-8517C4AC4334}"/>
          </ac:graphicFrameMkLst>
        </pc:graphicFrameChg>
      </pc:sldChg>
      <pc:sldChg chg="modSp mod">
        <pc:chgData name="Alexis Driesen" userId="4e0e45ac-0080-4300-956f-da6e1d7b6d78" providerId="ADAL" clId="{1B9A40FF-DEA2-4AEB-A058-0C48546CFDC1}" dt="2021-11-08T10:12:56.860" v="3131" actId="207"/>
        <pc:sldMkLst>
          <pc:docMk/>
          <pc:sldMk cId="2365558892" sldId="260"/>
        </pc:sldMkLst>
        <pc:spChg chg="mod">
          <ac:chgData name="Alexis Driesen" userId="4e0e45ac-0080-4300-956f-da6e1d7b6d78" providerId="ADAL" clId="{1B9A40FF-DEA2-4AEB-A058-0C48546CFDC1}" dt="2021-11-08T09:17:56.709" v="80" actId="20577"/>
          <ac:spMkLst>
            <pc:docMk/>
            <pc:sldMk cId="2365558892" sldId="260"/>
            <ac:spMk id="2" creationId="{7E93AFAE-A308-431D-92CE-40586EA4A977}"/>
          </ac:spMkLst>
        </pc:spChg>
        <pc:graphicFrameChg chg="modGraphic">
          <ac:chgData name="Alexis Driesen" userId="4e0e45ac-0080-4300-956f-da6e1d7b6d78" providerId="ADAL" clId="{1B9A40FF-DEA2-4AEB-A058-0C48546CFDC1}" dt="2021-11-08T10:12:56.860" v="3131" actId="207"/>
          <ac:graphicFrameMkLst>
            <pc:docMk/>
            <pc:sldMk cId="2365558892" sldId="260"/>
            <ac:graphicFrameMk id="4" creationId="{ADCA82A7-9249-4038-BA17-ECDAC1E64311}"/>
          </ac:graphicFrameMkLst>
        </pc:graphicFrameChg>
      </pc:sldChg>
      <pc:sldChg chg="modSp mod">
        <pc:chgData name="Alexis Driesen" userId="4e0e45ac-0080-4300-956f-da6e1d7b6d78" providerId="ADAL" clId="{1B9A40FF-DEA2-4AEB-A058-0C48546CFDC1}" dt="2021-11-08T10:11:11.446" v="3118" actId="207"/>
        <pc:sldMkLst>
          <pc:docMk/>
          <pc:sldMk cId="1162690070" sldId="261"/>
        </pc:sldMkLst>
        <pc:spChg chg="mod">
          <ac:chgData name="Alexis Driesen" userId="4e0e45ac-0080-4300-956f-da6e1d7b6d78" providerId="ADAL" clId="{1B9A40FF-DEA2-4AEB-A058-0C48546CFDC1}" dt="2021-11-08T09:19:38.637" v="147" actId="20577"/>
          <ac:spMkLst>
            <pc:docMk/>
            <pc:sldMk cId="1162690070" sldId="261"/>
            <ac:spMk id="2" creationId="{7E93AFAE-A308-431D-92CE-40586EA4A977}"/>
          </ac:spMkLst>
        </pc:spChg>
        <pc:graphicFrameChg chg="modGraphic">
          <ac:chgData name="Alexis Driesen" userId="4e0e45ac-0080-4300-956f-da6e1d7b6d78" providerId="ADAL" clId="{1B9A40FF-DEA2-4AEB-A058-0C48546CFDC1}" dt="2021-11-08T10:11:11.446" v="3118" actId="207"/>
          <ac:graphicFrameMkLst>
            <pc:docMk/>
            <pc:sldMk cId="1162690070" sldId="261"/>
            <ac:graphicFrameMk id="4" creationId="{5B460E05-9B79-4ECF-89E1-1A82EFDFBFBC}"/>
          </ac:graphicFrameMkLst>
        </pc:graphicFrameChg>
      </pc:sldChg>
      <pc:sldChg chg="modSp add mod">
        <pc:chgData name="Alexis Driesen" userId="4e0e45ac-0080-4300-956f-da6e1d7b6d78" providerId="ADAL" clId="{1B9A40FF-DEA2-4AEB-A058-0C48546CFDC1}" dt="2021-11-08T10:11:22.520" v="3119" actId="207"/>
        <pc:sldMkLst>
          <pc:docMk/>
          <pc:sldMk cId="2887048697" sldId="262"/>
        </pc:sldMkLst>
        <pc:spChg chg="mod">
          <ac:chgData name="Alexis Driesen" userId="4e0e45ac-0080-4300-956f-da6e1d7b6d78" providerId="ADAL" clId="{1B9A40FF-DEA2-4AEB-A058-0C48546CFDC1}" dt="2021-11-08T09:20:07.202" v="176" actId="20577"/>
          <ac:spMkLst>
            <pc:docMk/>
            <pc:sldMk cId="2887048697" sldId="262"/>
            <ac:spMk id="2" creationId="{7E93AFAE-A308-431D-92CE-40586EA4A977}"/>
          </ac:spMkLst>
        </pc:spChg>
        <pc:graphicFrameChg chg="modGraphic">
          <ac:chgData name="Alexis Driesen" userId="4e0e45ac-0080-4300-956f-da6e1d7b6d78" providerId="ADAL" clId="{1B9A40FF-DEA2-4AEB-A058-0C48546CFDC1}" dt="2021-11-08T10:11:22.520" v="3119" actId="207"/>
          <ac:graphicFrameMkLst>
            <pc:docMk/>
            <pc:sldMk cId="2887048697" sldId="262"/>
            <ac:graphicFrameMk id="16" creationId="{6355C84E-501C-417E-A6AC-4B52C41E16BC}"/>
          </ac:graphicFrameMkLst>
        </pc:graphicFrameChg>
      </pc:sldChg>
      <pc:sldChg chg="modSp add mod">
        <pc:chgData name="Alexis Driesen" userId="4e0e45ac-0080-4300-956f-da6e1d7b6d78" providerId="ADAL" clId="{1B9A40FF-DEA2-4AEB-A058-0C48546CFDC1}" dt="2021-11-09T18:43:47.245" v="3399" actId="113"/>
        <pc:sldMkLst>
          <pc:docMk/>
          <pc:sldMk cId="4139289918" sldId="263"/>
        </pc:sldMkLst>
        <pc:spChg chg="mod">
          <ac:chgData name="Alexis Driesen" userId="4e0e45ac-0080-4300-956f-da6e1d7b6d78" providerId="ADAL" clId="{1B9A40FF-DEA2-4AEB-A058-0C48546CFDC1}" dt="2021-11-08T09:18:59.840" v="115" actId="20577"/>
          <ac:spMkLst>
            <pc:docMk/>
            <pc:sldMk cId="4139289918" sldId="263"/>
            <ac:spMk id="2" creationId="{7E93AFAE-A308-431D-92CE-40586EA4A977}"/>
          </ac:spMkLst>
        </pc:spChg>
        <pc:spChg chg="mod">
          <ac:chgData name="Alexis Driesen" userId="4e0e45ac-0080-4300-956f-da6e1d7b6d78" providerId="ADAL" clId="{1B9A40FF-DEA2-4AEB-A058-0C48546CFDC1}" dt="2021-11-09T18:43:10.957" v="3398" actId="20577"/>
          <ac:spMkLst>
            <pc:docMk/>
            <pc:sldMk cId="4139289918" sldId="263"/>
            <ac:spMk id="5" creationId="{41B15CC8-245A-4352-AB2D-4D3F15960748}"/>
          </ac:spMkLst>
        </pc:spChg>
        <pc:graphicFrameChg chg="modGraphic">
          <ac:chgData name="Alexis Driesen" userId="4e0e45ac-0080-4300-956f-da6e1d7b6d78" providerId="ADAL" clId="{1B9A40FF-DEA2-4AEB-A058-0C48546CFDC1}" dt="2021-11-09T18:43:47.245" v="3399" actId="113"/>
          <ac:graphicFrameMkLst>
            <pc:docMk/>
            <pc:sldMk cId="4139289918" sldId="263"/>
            <ac:graphicFrameMk id="4" creationId="{1873330C-446A-43E2-B78B-ADE9DF882A33}"/>
          </ac:graphicFrameMkLst>
        </pc:graphicFrameChg>
      </pc:sldChg>
      <pc:sldChg chg="addSp delSp modSp add mod modNotesTx">
        <pc:chgData name="Alexis Driesen" userId="4e0e45ac-0080-4300-956f-da6e1d7b6d78" providerId="ADAL" clId="{1B9A40FF-DEA2-4AEB-A058-0C48546CFDC1}" dt="2021-11-08T10:23:57.823" v="3217" actId="113"/>
        <pc:sldMkLst>
          <pc:docMk/>
          <pc:sldMk cId="1651864707" sldId="264"/>
        </pc:sldMkLst>
        <pc:spChg chg="mod">
          <ac:chgData name="Alexis Driesen" userId="4e0e45ac-0080-4300-956f-da6e1d7b6d78" providerId="ADAL" clId="{1B9A40FF-DEA2-4AEB-A058-0C48546CFDC1}" dt="2021-11-08T10:21:35.853" v="3210" actId="20577"/>
          <ac:spMkLst>
            <pc:docMk/>
            <pc:sldMk cId="1651864707" sldId="264"/>
            <ac:spMk id="2" creationId="{7E93AFAE-A308-431D-92CE-40586EA4A977}"/>
          </ac:spMkLst>
        </pc:spChg>
        <pc:spChg chg="del">
          <ac:chgData name="Alexis Driesen" userId="4e0e45ac-0080-4300-956f-da6e1d7b6d78" providerId="ADAL" clId="{1B9A40FF-DEA2-4AEB-A058-0C48546CFDC1}" dt="2021-11-08T09:21:38.919" v="197" actId="22"/>
          <ac:spMkLst>
            <pc:docMk/>
            <pc:sldMk cId="1651864707" sldId="264"/>
            <ac:spMk id="3" creationId="{F92E5D92-0D95-4BFC-B0FF-0F88459FEE9A}"/>
          </ac:spMkLst>
        </pc:spChg>
        <pc:spChg chg="add del mod">
          <ac:chgData name="Alexis Driesen" userId="4e0e45ac-0080-4300-956f-da6e1d7b6d78" providerId="ADAL" clId="{1B9A40FF-DEA2-4AEB-A058-0C48546CFDC1}" dt="2021-11-08T09:29:29.401" v="677" actId="3680"/>
          <ac:spMkLst>
            <pc:docMk/>
            <pc:sldMk cId="1651864707" sldId="264"/>
            <ac:spMk id="9" creationId="{472463C9-0490-44B2-A833-0C84E8227E97}"/>
          </ac:spMkLst>
        </pc:spChg>
        <pc:graphicFrameChg chg="add mod ord modGraphic">
          <ac:chgData name="Alexis Driesen" userId="4e0e45ac-0080-4300-956f-da6e1d7b6d78" providerId="ADAL" clId="{1B9A40FF-DEA2-4AEB-A058-0C48546CFDC1}" dt="2021-11-08T10:23:57.823" v="3217" actId="113"/>
          <ac:graphicFrameMkLst>
            <pc:docMk/>
            <pc:sldMk cId="1651864707" sldId="264"/>
            <ac:graphicFrameMk id="10" creationId="{499A3207-E628-4731-B952-E5786CA9C230}"/>
          </ac:graphicFrameMkLst>
        </pc:graphicFrameChg>
        <pc:picChg chg="add del mod ord">
          <ac:chgData name="Alexis Driesen" userId="4e0e45ac-0080-4300-956f-da6e1d7b6d78" providerId="ADAL" clId="{1B9A40FF-DEA2-4AEB-A058-0C48546CFDC1}" dt="2021-11-08T09:29:10.664" v="676" actId="478"/>
          <ac:picMkLst>
            <pc:docMk/>
            <pc:sldMk cId="1651864707" sldId="264"/>
            <ac:picMk id="5" creationId="{2033F14A-7103-46A4-BC5C-7FB4C4A6D9A8}"/>
          </ac:picMkLst>
        </pc:picChg>
      </pc:sldChg>
      <pc:sldChg chg="modSp mod">
        <pc:chgData name="Alexis Driesen" userId="4e0e45ac-0080-4300-956f-da6e1d7b6d78" providerId="ADAL" clId="{1B9A40FF-DEA2-4AEB-A058-0C48546CFDC1}" dt="2021-11-11T17:19:27.479" v="3402" actId="14100"/>
        <pc:sldMkLst>
          <pc:docMk/>
          <pc:sldMk cId="3721490800" sldId="267"/>
        </pc:sldMkLst>
        <pc:picChg chg="mod">
          <ac:chgData name="Alexis Driesen" userId="4e0e45ac-0080-4300-956f-da6e1d7b6d78" providerId="ADAL" clId="{1B9A40FF-DEA2-4AEB-A058-0C48546CFDC1}" dt="2021-11-11T17:19:27.479" v="3402" actId="14100"/>
          <ac:picMkLst>
            <pc:docMk/>
            <pc:sldMk cId="3721490800" sldId="267"/>
            <ac:picMk id="5" creationId="{DB5FA46F-4C11-435F-805C-9154C07455DD}"/>
          </ac:picMkLst>
        </pc:picChg>
      </pc:sldChg>
      <pc:sldChg chg="modSp mod">
        <pc:chgData name="Alexis Driesen" userId="4e0e45ac-0080-4300-956f-da6e1d7b6d78" providerId="ADAL" clId="{1B9A40FF-DEA2-4AEB-A058-0C48546CFDC1}" dt="2021-11-11T17:19:22.809" v="3401" actId="14100"/>
        <pc:sldMkLst>
          <pc:docMk/>
          <pc:sldMk cId="3307961302" sldId="268"/>
        </pc:sldMkLst>
        <pc:picChg chg="mod">
          <ac:chgData name="Alexis Driesen" userId="4e0e45ac-0080-4300-956f-da6e1d7b6d78" providerId="ADAL" clId="{1B9A40FF-DEA2-4AEB-A058-0C48546CFDC1}" dt="2021-11-11T17:19:22.809" v="3401" actId="14100"/>
          <ac:picMkLst>
            <pc:docMk/>
            <pc:sldMk cId="3307961302" sldId="268"/>
            <ac:picMk id="4" creationId="{F3445785-BA11-48A8-871B-D6AD467D71B3}"/>
          </ac:picMkLst>
        </pc:picChg>
      </pc:sldChg>
      <pc:sldChg chg="modSp mod">
        <pc:chgData name="Alexis Driesen" userId="4e0e45ac-0080-4300-956f-da6e1d7b6d78" providerId="ADAL" clId="{1B9A40FF-DEA2-4AEB-A058-0C48546CFDC1}" dt="2021-11-11T17:19:18.447" v="3400" actId="14100"/>
        <pc:sldMkLst>
          <pc:docMk/>
          <pc:sldMk cId="2393499293" sldId="269"/>
        </pc:sldMkLst>
        <pc:picChg chg="mod">
          <ac:chgData name="Alexis Driesen" userId="4e0e45ac-0080-4300-956f-da6e1d7b6d78" providerId="ADAL" clId="{1B9A40FF-DEA2-4AEB-A058-0C48546CFDC1}" dt="2021-11-11T17:19:18.447" v="3400" actId="14100"/>
          <ac:picMkLst>
            <pc:docMk/>
            <pc:sldMk cId="2393499293" sldId="269"/>
            <ac:picMk id="5" creationId="{D0CB8B47-0F01-45AF-9964-21EA65AB7103}"/>
          </ac:picMkLst>
        </pc:picChg>
      </pc:sldChg>
    </pc:docChg>
  </pc:docChgLst>
  <pc:docChgLst>
    <pc:chgData name="MARC BEHSE" userId="S::marc.behse@aln.iseg.ulisboa.pt::98a1e5e5-0fb1-4b71-a1ac-138db0dc21c4" providerId="AD" clId="Web-{622C76ED-8F33-4F16-B65D-5A38C949582B}"/>
    <pc:docChg chg="addSld delSld modSld sldOrd">
      <pc:chgData name="MARC BEHSE" userId="S::marc.behse@aln.iseg.ulisboa.pt::98a1e5e5-0fb1-4b71-a1ac-138db0dc21c4" providerId="AD" clId="Web-{622C76ED-8F33-4F16-B65D-5A38C949582B}" dt="2022-05-14T20:00:49.301" v="385" actId="20577"/>
      <pc:docMkLst>
        <pc:docMk/>
      </pc:docMkLst>
      <pc:sldChg chg="addSp modSp">
        <pc:chgData name="MARC BEHSE" userId="S::marc.behse@aln.iseg.ulisboa.pt::98a1e5e5-0fb1-4b71-a1ac-138db0dc21c4" providerId="AD" clId="Web-{622C76ED-8F33-4F16-B65D-5A38C949582B}" dt="2022-05-14T19:15:19.548" v="101" actId="20577"/>
        <pc:sldMkLst>
          <pc:docMk/>
          <pc:sldMk cId="1865184790" sldId="299"/>
        </pc:sldMkLst>
        <pc:spChg chg="mod">
          <ac:chgData name="MARC BEHSE" userId="S::marc.behse@aln.iseg.ulisboa.pt::98a1e5e5-0fb1-4b71-a1ac-138db0dc21c4" providerId="AD" clId="Web-{622C76ED-8F33-4F16-B65D-5A38C949582B}" dt="2022-05-14T19:15:19.548" v="101" actId="20577"/>
          <ac:spMkLst>
            <pc:docMk/>
            <pc:sldMk cId="1865184790" sldId="299"/>
            <ac:spMk id="3" creationId="{C182E657-4E4D-668F-2E10-DF838FBCC7A3}"/>
          </ac:spMkLst>
        </pc:spChg>
        <pc:picChg chg="add mod modCrop">
          <ac:chgData name="MARC BEHSE" userId="S::marc.behse@aln.iseg.ulisboa.pt::98a1e5e5-0fb1-4b71-a1ac-138db0dc21c4" providerId="AD" clId="Web-{622C76ED-8F33-4F16-B65D-5A38C949582B}" dt="2022-05-14T19:01:50.076" v="24" actId="14100"/>
          <ac:picMkLst>
            <pc:docMk/>
            <pc:sldMk cId="1865184790" sldId="299"/>
            <ac:picMk id="4" creationId="{951F6AFE-20E4-2CC5-925C-B7BFB9566BAE}"/>
          </ac:picMkLst>
        </pc:picChg>
      </pc:sldChg>
      <pc:sldChg chg="addSp modSp ord">
        <pc:chgData name="MARC BEHSE" userId="S::marc.behse@aln.iseg.ulisboa.pt::98a1e5e5-0fb1-4b71-a1ac-138db0dc21c4" providerId="AD" clId="Web-{622C76ED-8F33-4F16-B65D-5A38C949582B}" dt="2022-05-14T20:00:49.301" v="385" actId="20577"/>
        <pc:sldMkLst>
          <pc:docMk/>
          <pc:sldMk cId="4012779371" sldId="301"/>
        </pc:sldMkLst>
        <pc:spChg chg="mod">
          <ac:chgData name="MARC BEHSE" userId="S::marc.behse@aln.iseg.ulisboa.pt::98a1e5e5-0fb1-4b71-a1ac-138db0dc21c4" providerId="AD" clId="Web-{622C76ED-8F33-4F16-B65D-5A38C949582B}" dt="2022-05-14T20:00:49.301" v="385" actId="20577"/>
          <ac:spMkLst>
            <pc:docMk/>
            <pc:sldMk cId="4012779371" sldId="301"/>
            <ac:spMk id="2" creationId="{D984634E-DB05-BC09-1C0E-2E2A4DDC7F08}"/>
          </ac:spMkLst>
        </pc:spChg>
        <pc:spChg chg="mod">
          <ac:chgData name="MARC BEHSE" userId="S::marc.behse@aln.iseg.ulisboa.pt::98a1e5e5-0fb1-4b71-a1ac-138db0dc21c4" providerId="AD" clId="Web-{622C76ED-8F33-4F16-B65D-5A38C949582B}" dt="2022-05-14T19:49:54.500" v="252" actId="20577"/>
          <ac:spMkLst>
            <pc:docMk/>
            <pc:sldMk cId="4012779371" sldId="301"/>
            <ac:spMk id="3" creationId="{6F54D2C0-1347-2943-8296-F7D9E4B5B730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20:00:27.910" v="383" actId="20577"/>
          <ac:spMkLst>
            <pc:docMk/>
            <pc:sldMk cId="4012779371" sldId="301"/>
            <ac:spMk id="4" creationId="{E6A0E70E-D434-CB17-8A68-1FB6B997AB7F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58:48.892" v="361" actId="1076"/>
          <ac:spMkLst>
            <pc:docMk/>
            <pc:sldMk cId="4012779371" sldId="301"/>
            <ac:spMk id="8" creationId="{52912B8B-C49C-4D5B-4156-5217C870D685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58:48.892" v="362" actId="1076"/>
          <ac:spMkLst>
            <pc:docMk/>
            <pc:sldMk cId="4012779371" sldId="301"/>
            <ac:spMk id="10" creationId="{93845C95-FC68-3E2B-BFF5-EF05C81E3360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58:48.908" v="363" actId="1076"/>
          <ac:spMkLst>
            <pc:docMk/>
            <pc:sldMk cId="4012779371" sldId="301"/>
            <ac:spMk id="12" creationId="{CF45B6F6-24E7-031D-2FA7-CDC02645B9E7}"/>
          </ac:spMkLst>
        </pc:spChg>
        <pc:picChg chg="add mod">
          <ac:chgData name="MARC BEHSE" userId="S::marc.behse@aln.iseg.ulisboa.pt::98a1e5e5-0fb1-4b71-a1ac-138db0dc21c4" providerId="AD" clId="Web-{622C76ED-8F33-4F16-B65D-5A38C949582B}" dt="2022-05-14T19:59:31.252" v="372" actId="1076"/>
          <ac:picMkLst>
            <pc:docMk/>
            <pc:sldMk cId="4012779371" sldId="301"/>
            <ac:picMk id="6" creationId="{05D30D07-78EA-3ADD-4F89-8946DB0689BF}"/>
          </ac:picMkLst>
        </pc:picChg>
      </pc:sldChg>
      <pc:sldChg chg="addSp delSp modSp new del">
        <pc:chgData name="MARC BEHSE" userId="S::marc.behse@aln.iseg.ulisboa.pt::98a1e5e5-0fb1-4b71-a1ac-138db0dc21c4" providerId="AD" clId="Web-{622C76ED-8F33-4F16-B65D-5A38C949582B}" dt="2022-05-14T19:59:17.877" v="366"/>
        <pc:sldMkLst>
          <pc:docMk/>
          <pc:sldMk cId="1243044641" sldId="309"/>
        </pc:sldMkLst>
        <pc:spChg chg="del">
          <ac:chgData name="MARC BEHSE" userId="S::marc.behse@aln.iseg.ulisboa.pt::98a1e5e5-0fb1-4b71-a1ac-138db0dc21c4" providerId="AD" clId="Web-{622C76ED-8F33-4F16-B65D-5A38C949582B}" dt="2022-05-14T19:01:21.576" v="17"/>
          <ac:spMkLst>
            <pc:docMk/>
            <pc:sldMk cId="1243044641" sldId="309"/>
            <ac:spMk id="2" creationId="{FD1CD386-3DEE-AF4B-DD61-051F134C08EE}"/>
          </ac:spMkLst>
        </pc:spChg>
        <pc:spChg chg="del">
          <ac:chgData name="MARC BEHSE" userId="S::marc.behse@aln.iseg.ulisboa.pt::98a1e5e5-0fb1-4b71-a1ac-138db0dc21c4" providerId="AD" clId="Web-{622C76ED-8F33-4F16-B65D-5A38C949582B}" dt="2022-05-14T19:15:48.955" v="102"/>
          <ac:spMkLst>
            <pc:docMk/>
            <pc:sldMk cId="1243044641" sldId="309"/>
            <ac:spMk id="3" creationId="{6AD0CEFC-EC2A-4147-70E5-4D89B89C1154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01:22.076" v="18"/>
          <ac:spMkLst>
            <pc:docMk/>
            <pc:sldMk cId="1243044641" sldId="309"/>
            <ac:spMk id="5" creationId="{215688C9-4B57-6B26-9BB5-89BBC72DDDFC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40:15.140" v="190" actId="1076"/>
          <ac:spMkLst>
            <pc:docMk/>
            <pc:sldMk cId="1243044641" sldId="309"/>
            <ac:spMk id="8" creationId="{256A832F-22FF-EEC7-0D0C-B7ED11A4D214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42:28.769" v="212" actId="20577"/>
          <ac:spMkLst>
            <pc:docMk/>
            <pc:sldMk cId="1243044641" sldId="309"/>
            <ac:spMk id="9" creationId="{659BFA97-837D-6585-C78D-528B1D44C6DF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42:39.816" v="215" actId="1076"/>
          <ac:spMkLst>
            <pc:docMk/>
            <pc:sldMk cId="1243044641" sldId="309"/>
            <ac:spMk id="11" creationId="{447A0B9D-8F09-9F4A-A29C-B0E35E4BE32C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42:36.644" v="214" actId="1076"/>
          <ac:spMkLst>
            <pc:docMk/>
            <pc:sldMk cId="1243044641" sldId="309"/>
            <ac:spMk id="12" creationId="{53BB6411-E094-278A-13BC-24A2AD4298A1}"/>
          </ac:spMkLst>
        </pc:spChg>
        <pc:picChg chg="add mod modCrop">
          <ac:chgData name="MARC BEHSE" userId="S::marc.behse@aln.iseg.ulisboa.pt::98a1e5e5-0fb1-4b71-a1ac-138db0dc21c4" providerId="AD" clId="Web-{622C76ED-8F33-4F16-B65D-5A38C949582B}" dt="2022-05-14T19:33:23.548" v="156" actId="1076"/>
          <ac:picMkLst>
            <pc:docMk/>
            <pc:sldMk cId="1243044641" sldId="309"/>
            <ac:picMk id="6" creationId="{8C528832-A547-8FA3-F94E-741C84ACFB81}"/>
          </ac:picMkLst>
        </pc:picChg>
        <pc:picChg chg="add mod modCrop">
          <ac:chgData name="MARC BEHSE" userId="S::marc.behse@aln.iseg.ulisboa.pt::98a1e5e5-0fb1-4b71-a1ac-138db0dc21c4" providerId="AD" clId="Web-{622C76ED-8F33-4F16-B65D-5A38C949582B}" dt="2022-05-14T19:33:47.111" v="161" actId="1076"/>
          <ac:picMkLst>
            <pc:docMk/>
            <pc:sldMk cId="1243044641" sldId="309"/>
            <ac:picMk id="7" creationId="{D671D558-E6F3-0AAF-A7ED-1F5BB8F06742}"/>
          </ac:picMkLst>
        </pc:picChg>
        <pc:picChg chg="add mod">
          <ac:chgData name="MARC BEHSE" userId="S::marc.behse@aln.iseg.ulisboa.pt::98a1e5e5-0fb1-4b71-a1ac-138db0dc21c4" providerId="AD" clId="Web-{622C76ED-8F33-4F16-B65D-5A38C949582B}" dt="2022-05-14T19:40:30.344" v="192" actId="1076"/>
          <ac:picMkLst>
            <pc:docMk/>
            <pc:sldMk cId="1243044641" sldId="309"/>
            <ac:picMk id="10" creationId="{96319486-8AB1-C116-9A7F-DA64C686A2A1}"/>
          </ac:picMkLst>
        </pc:picChg>
      </pc:sldChg>
      <pc:sldChg chg="addSp delSp modSp add ord replId">
        <pc:chgData name="MARC BEHSE" userId="S::marc.behse@aln.iseg.ulisboa.pt::98a1e5e5-0fb1-4b71-a1ac-138db0dc21c4" providerId="AD" clId="Web-{622C76ED-8F33-4F16-B65D-5A38C949582B}" dt="2022-05-14T20:00:05.519" v="377" actId="1076"/>
        <pc:sldMkLst>
          <pc:docMk/>
          <pc:sldMk cId="502619934" sldId="310"/>
        </pc:sldMkLst>
        <pc:spChg chg="add mod">
          <ac:chgData name="MARC BEHSE" userId="S::marc.behse@aln.iseg.ulisboa.pt::98a1e5e5-0fb1-4b71-a1ac-138db0dc21c4" providerId="AD" clId="Web-{622C76ED-8F33-4F16-B65D-5A38C949582B}" dt="2022-05-14T19:56:14.447" v="304" actId="1076"/>
          <ac:spMkLst>
            <pc:docMk/>
            <pc:sldMk cId="502619934" sldId="310"/>
            <ac:spMk id="3" creationId="{73B9CA75-E36D-D173-05CB-FFD0FF0A1E55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19:56:22.448" v="307" actId="14100"/>
          <ac:spMkLst>
            <pc:docMk/>
            <pc:sldMk cId="502619934" sldId="310"/>
            <ac:spMk id="4" creationId="{46611F2B-2DFA-83F5-AEE7-7D4C8A3AB521}"/>
          </ac:spMkLst>
        </pc:spChg>
        <pc:spChg chg="add mod">
          <ac:chgData name="MARC BEHSE" userId="S::marc.behse@aln.iseg.ulisboa.pt::98a1e5e5-0fb1-4b71-a1ac-138db0dc21c4" providerId="AD" clId="Web-{622C76ED-8F33-4F16-B65D-5A38C949582B}" dt="2022-05-14T20:00:03.503" v="376" actId="1076"/>
          <ac:spMkLst>
            <pc:docMk/>
            <pc:sldMk cId="502619934" sldId="310"/>
            <ac:spMk id="13" creationId="{72CD0C68-3F84-FE60-70AF-18DF255FDEE9}"/>
          </ac:spMkLst>
        </pc:spChg>
        <pc:picChg chg="add mod modCrop">
          <ac:chgData name="MARC BEHSE" userId="S::marc.behse@aln.iseg.ulisboa.pt::98a1e5e5-0fb1-4b71-a1ac-138db0dc21c4" providerId="AD" clId="Web-{622C76ED-8F33-4F16-B65D-5A38C949582B}" dt="2022-05-14T19:56:53.636" v="320" actId="1076"/>
          <ac:picMkLst>
            <pc:docMk/>
            <pc:sldMk cId="502619934" sldId="310"/>
            <ac:picMk id="2" creationId="{301FA1E8-D5AD-6036-A41B-04376CF044D5}"/>
          </ac:picMkLst>
        </pc:picChg>
        <pc:picChg chg="del">
          <ac:chgData name="MARC BEHSE" userId="S::marc.behse@aln.iseg.ulisboa.pt::98a1e5e5-0fb1-4b71-a1ac-138db0dc21c4" providerId="AD" clId="Web-{622C76ED-8F33-4F16-B65D-5A38C949582B}" dt="2022-05-14T19:18:21.896" v="129"/>
          <ac:picMkLst>
            <pc:docMk/>
            <pc:sldMk cId="502619934" sldId="310"/>
            <ac:picMk id="6" creationId="{8C528832-A547-8FA3-F94E-741C84ACFB81}"/>
          </ac:picMkLst>
        </pc:picChg>
        <pc:picChg chg="del">
          <ac:chgData name="MARC BEHSE" userId="S::marc.behse@aln.iseg.ulisboa.pt::98a1e5e5-0fb1-4b71-a1ac-138db0dc21c4" providerId="AD" clId="Web-{622C76ED-8F33-4F16-B65D-5A38C949582B}" dt="2022-05-14T19:18:23.021" v="130"/>
          <ac:picMkLst>
            <pc:docMk/>
            <pc:sldMk cId="502619934" sldId="310"/>
            <ac:picMk id="7" creationId="{D671D558-E6F3-0AAF-A7ED-1F5BB8F06742}"/>
          </ac:picMkLst>
        </pc:picChg>
        <pc:picChg chg="add mod">
          <ac:chgData name="MARC BEHSE" userId="S::marc.behse@aln.iseg.ulisboa.pt::98a1e5e5-0fb1-4b71-a1ac-138db0dc21c4" providerId="AD" clId="Web-{622C76ED-8F33-4F16-B65D-5A38C949582B}" dt="2022-05-14T19:59:52.940" v="375" actId="1076"/>
          <ac:picMkLst>
            <pc:docMk/>
            <pc:sldMk cId="502619934" sldId="310"/>
            <ac:picMk id="11" creationId="{911A120B-3A87-AAB8-2718-7A7A54E95737}"/>
          </ac:picMkLst>
        </pc:picChg>
        <pc:picChg chg="add mod">
          <ac:chgData name="MARC BEHSE" userId="S::marc.behse@aln.iseg.ulisboa.pt::98a1e5e5-0fb1-4b71-a1ac-138db0dc21c4" providerId="AD" clId="Web-{622C76ED-8F33-4F16-B65D-5A38C949582B}" dt="2022-05-14T20:00:05.519" v="377" actId="1076"/>
          <ac:picMkLst>
            <pc:docMk/>
            <pc:sldMk cId="502619934" sldId="310"/>
            <ac:picMk id="15" creationId="{4466A5F2-2979-8AB9-3625-C8EE41DAFF1E}"/>
          </ac:picMkLst>
        </pc:picChg>
      </pc:sldChg>
    </pc:docChg>
  </pc:docChgLst>
  <pc:docChgLst>
    <pc:chgData name="Alexis Driesen" userId="S::alexis.driesen@aln.iseg.ulisboa.pt::4e0e45ac-0080-4300-956f-da6e1d7b6d78" providerId="AD" clId="Web-{BA356C65-9407-40D9-A40A-FCFBBF8F7111}"/>
    <pc:docChg chg="modSld">
      <pc:chgData name="Alexis Driesen" userId="S::alexis.driesen@aln.iseg.ulisboa.pt::4e0e45ac-0080-4300-956f-da6e1d7b6d78" providerId="AD" clId="Web-{BA356C65-9407-40D9-A40A-FCFBBF8F7111}" dt="2021-11-08T18:30:55.694" v="0" actId="20577"/>
      <pc:docMkLst>
        <pc:docMk/>
      </pc:docMkLst>
      <pc:sldChg chg="modSp">
        <pc:chgData name="Alexis Driesen" userId="S::alexis.driesen@aln.iseg.ulisboa.pt::4e0e45ac-0080-4300-956f-da6e1d7b6d78" providerId="AD" clId="Web-{BA356C65-9407-40D9-A40A-FCFBBF8F7111}" dt="2021-11-08T18:30:55.694" v="0" actId="20577"/>
        <pc:sldMkLst>
          <pc:docMk/>
          <pc:sldMk cId="2365558892" sldId="260"/>
        </pc:sldMkLst>
        <pc:spChg chg="mod">
          <ac:chgData name="Alexis Driesen" userId="S::alexis.driesen@aln.iseg.ulisboa.pt::4e0e45ac-0080-4300-956f-da6e1d7b6d78" providerId="AD" clId="Web-{BA356C65-9407-40D9-A40A-FCFBBF8F7111}" dt="2021-11-08T18:30:55.694" v="0" actId="20577"/>
          <ac:spMkLst>
            <pc:docMk/>
            <pc:sldMk cId="2365558892" sldId="260"/>
            <ac:spMk id="5" creationId="{A437C17B-61FA-4880-A09F-6E53FB011564}"/>
          </ac:spMkLst>
        </pc:spChg>
      </pc:sldChg>
    </pc:docChg>
  </pc:docChgLst>
  <pc:docChgLst>
    <pc:chgData name="ROSANNA MUELLER" userId="c22fdad0-bdad-4b8f-a05f-3b13754f6205" providerId="ADAL" clId="{48463248-F9BF-4B0E-BE0A-A245EDDC724D}"/>
    <pc:docChg chg="undo redo custSel addSld delSld modSld">
      <pc:chgData name="ROSANNA MUELLER" userId="c22fdad0-bdad-4b8f-a05f-3b13754f6205" providerId="ADAL" clId="{48463248-F9BF-4B0E-BE0A-A245EDDC724D}" dt="2021-11-11T22:12:03.262" v="1033" actId="20577"/>
      <pc:docMkLst>
        <pc:docMk/>
      </pc:docMkLst>
      <pc:sldChg chg="modSp mod">
        <pc:chgData name="ROSANNA MUELLER" userId="c22fdad0-bdad-4b8f-a05f-3b13754f6205" providerId="ADAL" clId="{48463248-F9BF-4B0E-BE0A-A245EDDC724D}" dt="2021-11-08T10:22:34.968" v="854" actId="403"/>
        <pc:sldMkLst>
          <pc:docMk/>
          <pc:sldMk cId="733227474" sldId="257"/>
        </pc:sldMkLst>
        <pc:spChg chg="mod">
          <ac:chgData name="ROSANNA MUELLER" userId="c22fdad0-bdad-4b8f-a05f-3b13754f6205" providerId="ADAL" clId="{48463248-F9BF-4B0E-BE0A-A245EDDC724D}" dt="2021-11-08T10:22:34.968" v="854" actId="403"/>
          <ac:spMkLst>
            <pc:docMk/>
            <pc:sldMk cId="733227474" sldId="257"/>
            <ac:spMk id="3" creationId="{F92E5D92-0D95-4BFC-B0FF-0F88459FEE9A}"/>
          </ac:spMkLst>
        </pc:spChg>
      </pc:sldChg>
      <pc:sldChg chg="modNotesTx">
        <pc:chgData name="ROSANNA MUELLER" userId="c22fdad0-bdad-4b8f-a05f-3b13754f6205" providerId="ADAL" clId="{48463248-F9BF-4B0E-BE0A-A245EDDC724D}" dt="2021-11-11T21:06:22.718" v="982" actId="20577"/>
        <pc:sldMkLst>
          <pc:docMk/>
          <pc:sldMk cId="843235389" sldId="258"/>
        </pc:sldMkLst>
      </pc:sldChg>
      <pc:sldChg chg="modSp mod">
        <pc:chgData name="ROSANNA MUELLER" userId="c22fdad0-bdad-4b8f-a05f-3b13754f6205" providerId="ADAL" clId="{48463248-F9BF-4B0E-BE0A-A245EDDC724D}" dt="2021-11-08T10:10:04.442" v="831"/>
        <pc:sldMkLst>
          <pc:docMk/>
          <pc:sldMk cId="4107101846" sldId="259"/>
        </pc:sldMkLst>
        <pc:graphicFrameChg chg="mod modGraphic">
          <ac:chgData name="ROSANNA MUELLER" userId="c22fdad0-bdad-4b8f-a05f-3b13754f6205" providerId="ADAL" clId="{48463248-F9BF-4B0E-BE0A-A245EDDC724D}" dt="2021-11-08T10:10:04.442" v="831"/>
          <ac:graphicFrameMkLst>
            <pc:docMk/>
            <pc:sldMk cId="4107101846" sldId="259"/>
            <ac:graphicFrameMk id="8" creationId="{79782931-3CAA-4853-9BB6-8517C4AC4334}"/>
          </ac:graphicFrameMkLst>
        </pc:graphicFrameChg>
      </pc:sldChg>
      <pc:sldChg chg="addSp delSp modSp mod modNotesTx">
        <pc:chgData name="ROSANNA MUELLER" userId="c22fdad0-bdad-4b8f-a05f-3b13754f6205" providerId="ADAL" clId="{48463248-F9BF-4B0E-BE0A-A245EDDC724D}" dt="2021-11-11T21:26:12.036" v="1018" actId="20577"/>
        <pc:sldMkLst>
          <pc:docMk/>
          <pc:sldMk cId="2365558892" sldId="260"/>
        </pc:sldMkLst>
        <pc:spChg chg="del">
          <ac:chgData name="ROSANNA MUELLER" userId="c22fdad0-bdad-4b8f-a05f-3b13754f6205" providerId="ADAL" clId="{48463248-F9BF-4B0E-BE0A-A245EDDC724D}" dt="2021-11-08T09:26:25.674" v="0" actId="3680"/>
          <ac:spMkLst>
            <pc:docMk/>
            <pc:sldMk cId="2365558892" sldId="260"/>
            <ac:spMk id="3" creationId="{F92E5D92-0D95-4BFC-B0FF-0F88459FEE9A}"/>
          </ac:spMkLst>
        </pc:spChg>
        <pc:spChg chg="add mod">
          <ac:chgData name="ROSANNA MUELLER" userId="c22fdad0-bdad-4b8f-a05f-3b13754f6205" providerId="ADAL" clId="{48463248-F9BF-4B0E-BE0A-A245EDDC724D}" dt="2021-11-08T09:47:13.878" v="462" actId="20577"/>
          <ac:spMkLst>
            <pc:docMk/>
            <pc:sldMk cId="2365558892" sldId="260"/>
            <ac:spMk id="5" creationId="{A437C17B-61FA-4880-A09F-6E53FB011564}"/>
          </ac:spMkLst>
        </pc:spChg>
        <pc:spChg chg="add mod">
          <ac:chgData name="ROSANNA MUELLER" userId="c22fdad0-bdad-4b8f-a05f-3b13754f6205" providerId="ADAL" clId="{48463248-F9BF-4B0E-BE0A-A245EDDC724D}" dt="2021-11-08T10:16:55.401" v="850" actId="1076"/>
          <ac:spMkLst>
            <pc:docMk/>
            <pc:sldMk cId="2365558892" sldId="260"/>
            <ac:spMk id="8" creationId="{7838F70D-405D-4F64-A9F6-BACEB56213C2}"/>
          </ac:spMkLst>
        </pc:spChg>
        <pc:graphicFrameChg chg="add mod ord modGraphic">
          <ac:chgData name="ROSANNA MUELLER" userId="c22fdad0-bdad-4b8f-a05f-3b13754f6205" providerId="ADAL" clId="{48463248-F9BF-4B0E-BE0A-A245EDDC724D}" dt="2021-11-08T10:32:07.947" v="891" actId="14734"/>
          <ac:graphicFrameMkLst>
            <pc:docMk/>
            <pc:sldMk cId="2365558892" sldId="260"/>
            <ac:graphicFrameMk id="4" creationId="{ADCA82A7-9249-4038-BA17-ECDAC1E64311}"/>
          </ac:graphicFrameMkLst>
        </pc:graphicFrameChg>
      </pc:sldChg>
      <pc:sldChg chg="modSp mod">
        <pc:chgData name="ROSANNA MUELLER" userId="c22fdad0-bdad-4b8f-a05f-3b13754f6205" providerId="ADAL" clId="{48463248-F9BF-4B0E-BE0A-A245EDDC724D}" dt="2021-11-11T22:12:03.262" v="1033" actId="20577"/>
        <pc:sldMkLst>
          <pc:docMk/>
          <pc:sldMk cId="1162690070" sldId="261"/>
        </pc:sldMkLst>
        <pc:graphicFrameChg chg="modGraphic">
          <ac:chgData name="ROSANNA MUELLER" userId="c22fdad0-bdad-4b8f-a05f-3b13754f6205" providerId="ADAL" clId="{48463248-F9BF-4B0E-BE0A-A245EDDC724D}" dt="2021-11-11T22:12:03.262" v="1033" actId="20577"/>
          <ac:graphicFrameMkLst>
            <pc:docMk/>
            <pc:sldMk cId="1162690070" sldId="261"/>
            <ac:graphicFrameMk id="4" creationId="{5B460E05-9B79-4ECF-89E1-1A82EFDFBFBC}"/>
          </ac:graphicFrameMkLst>
        </pc:graphicFrameChg>
      </pc:sldChg>
      <pc:sldChg chg="modSp mod">
        <pc:chgData name="ROSANNA MUELLER" userId="c22fdad0-bdad-4b8f-a05f-3b13754f6205" providerId="ADAL" clId="{48463248-F9BF-4B0E-BE0A-A245EDDC724D}" dt="2021-11-08T10:24:07.291" v="862" actId="113"/>
        <pc:sldMkLst>
          <pc:docMk/>
          <pc:sldMk cId="2887048697" sldId="262"/>
        </pc:sldMkLst>
        <pc:spChg chg="mod">
          <ac:chgData name="ROSANNA MUELLER" userId="c22fdad0-bdad-4b8f-a05f-3b13754f6205" providerId="ADAL" clId="{48463248-F9BF-4B0E-BE0A-A245EDDC724D}" dt="2021-11-08T10:22:54.972" v="855" actId="403"/>
          <ac:spMkLst>
            <pc:docMk/>
            <pc:sldMk cId="2887048697" sldId="262"/>
            <ac:spMk id="18" creationId="{8DD96B24-2387-4864-81B6-29B2301890A1}"/>
          </ac:spMkLst>
        </pc:spChg>
        <pc:graphicFrameChg chg="modGraphic">
          <ac:chgData name="ROSANNA MUELLER" userId="c22fdad0-bdad-4b8f-a05f-3b13754f6205" providerId="ADAL" clId="{48463248-F9BF-4B0E-BE0A-A245EDDC724D}" dt="2021-11-08T10:24:07.291" v="862" actId="113"/>
          <ac:graphicFrameMkLst>
            <pc:docMk/>
            <pc:sldMk cId="2887048697" sldId="262"/>
            <ac:graphicFrameMk id="16" creationId="{6355C84E-501C-417E-A6AC-4B52C41E16BC}"/>
          </ac:graphicFrameMkLst>
        </pc:graphicFrameChg>
      </pc:sldChg>
      <pc:sldChg chg="modSp mod">
        <pc:chgData name="ROSANNA MUELLER" userId="c22fdad0-bdad-4b8f-a05f-3b13754f6205" providerId="ADAL" clId="{48463248-F9BF-4B0E-BE0A-A245EDDC724D}" dt="2021-11-08T10:24:22.634" v="866" actId="404"/>
        <pc:sldMkLst>
          <pc:docMk/>
          <pc:sldMk cId="4139289918" sldId="263"/>
        </pc:sldMkLst>
        <pc:spChg chg="mod">
          <ac:chgData name="ROSANNA MUELLER" userId="c22fdad0-bdad-4b8f-a05f-3b13754f6205" providerId="ADAL" clId="{48463248-F9BF-4B0E-BE0A-A245EDDC724D}" dt="2021-11-08T10:24:22.634" v="866" actId="404"/>
          <ac:spMkLst>
            <pc:docMk/>
            <pc:sldMk cId="4139289918" sldId="263"/>
            <ac:spMk id="5" creationId="{41B15CC8-245A-4352-AB2D-4D3F15960748}"/>
          </ac:spMkLst>
        </pc:spChg>
        <pc:graphicFrameChg chg="mod modGraphic">
          <ac:chgData name="ROSANNA MUELLER" userId="c22fdad0-bdad-4b8f-a05f-3b13754f6205" providerId="ADAL" clId="{48463248-F9BF-4B0E-BE0A-A245EDDC724D}" dt="2021-11-08T10:23:59.276" v="861" actId="113"/>
          <ac:graphicFrameMkLst>
            <pc:docMk/>
            <pc:sldMk cId="4139289918" sldId="263"/>
            <ac:graphicFrameMk id="4" creationId="{1873330C-446A-43E2-B78B-ADE9DF882A33}"/>
          </ac:graphicFrameMkLst>
        </pc:graphicFrameChg>
      </pc:sldChg>
      <pc:sldChg chg="modSp mod">
        <pc:chgData name="ROSANNA MUELLER" userId="c22fdad0-bdad-4b8f-a05f-3b13754f6205" providerId="ADAL" clId="{48463248-F9BF-4B0E-BE0A-A245EDDC724D}" dt="2021-11-11T21:53:23.052" v="1027" actId="20577"/>
        <pc:sldMkLst>
          <pc:docMk/>
          <pc:sldMk cId="1651864707" sldId="264"/>
        </pc:sldMkLst>
        <pc:graphicFrameChg chg="modGraphic">
          <ac:chgData name="ROSANNA MUELLER" userId="c22fdad0-bdad-4b8f-a05f-3b13754f6205" providerId="ADAL" clId="{48463248-F9BF-4B0E-BE0A-A245EDDC724D}" dt="2021-11-11T21:53:23.052" v="1027" actId="20577"/>
          <ac:graphicFrameMkLst>
            <pc:docMk/>
            <pc:sldMk cId="1651864707" sldId="264"/>
            <ac:graphicFrameMk id="10" creationId="{499A3207-E628-4731-B952-E5786CA9C230}"/>
          </ac:graphicFrameMkLst>
        </pc:graphicFrameChg>
      </pc:sldChg>
      <pc:sldChg chg="new del">
        <pc:chgData name="ROSANNA MUELLER" userId="c22fdad0-bdad-4b8f-a05f-3b13754f6205" providerId="ADAL" clId="{48463248-F9BF-4B0E-BE0A-A245EDDC724D}" dt="2021-11-08T10:01:29.303" v="755" actId="47"/>
        <pc:sldMkLst>
          <pc:docMk/>
          <pc:sldMk cId="852015985" sldId="265"/>
        </pc:sldMkLst>
      </pc:sldChg>
      <pc:sldChg chg="addSp delSp modSp add mod">
        <pc:chgData name="ROSANNA MUELLER" userId="c22fdad0-bdad-4b8f-a05f-3b13754f6205" providerId="ADAL" clId="{48463248-F9BF-4B0E-BE0A-A245EDDC724D}" dt="2021-11-08T10:02:04.141" v="779" actId="1076"/>
        <pc:sldMkLst>
          <pc:docMk/>
          <pc:sldMk cId="3150527481" sldId="266"/>
        </pc:sldMkLst>
        <pc:spChg chg="del">
          <ac:chgData name="ROSANNA MUELLER" userId="c22fdad0-bdad-4b8f-a05f-3b13754f6205" providerId="ADAL" clId="{48463248-F9BF-4B0E-BE0A-A245EDDC724D}" dt="2021-11-08T10:01:38.527" v="757" actId="478"/>
          <ac:spMkLst>
            <pc:docMk/>
            <pc:sldMk cId="3150527481" sldId="266"/>
            <ac:spMk id="2" creationId="{7E93AFAE-A308-431D-92CE-40586EA4A977}"/>
          </ac:spMkLst>
        </pc:spChg>
        <pc:spChg chg="add del mod">
          <ac:chgData name="ROSANNA MUELLER" userId="c22fdad0-bdad-4b8f-a05f-3b13754f6205" providerId="ADAL" clId="{48463248-F9BF-4B0E-BE0A-A245EDDC724D}" dt="2021-11-08T10:01:54.887" v="776" actId="478"/>
          <ac:spMkLst>
            <pc:docMk/>
            <pc:sldMk cId="3150527481" sldId="266"/>
            <ac:spMk id="5" creationId="{B384835D-8002-45EF-A259-AD33338453BD}"/>
          </ac:spMkLst>
        </pc:spChg>
        <pc:spChg chg="add del mod">
          <ac:chgData name="ROSANNA MUELLER" userId="c22fdad0-bdad-4b8f-a05f-3b13754f6205" providerId="ADAL" clId="{48463248-F9BF-4B0E-BE0A-A245EDDC724D}" dt="2021-11-08T10:02:04.141" v="779" actId="1076"/>
          <ac:spMkLst>
            <pc:docMk/>
            <pc:sldMk cId="3150527481" sldId="266"/>
            <ac:spMk id="9" creationId="{493605A1-699A-4C6D-BB2B-2EAC06F96977}"/>
          </ac:spMkLst>
        </pc:spChg>
        <pc:spChg chg="add del mod">
          <ac:chgData name="ROSANNA MUELLER" userId="c22fdad0-bdad-4b8f-a05f-3b13754f6205" providerId="ADAL" clId="{48463248-F9BF-4B0E-BE0A-A245EDDC724D}" dt="2021-11-08T10:01:51.868" v="775" actId="478"/>
          <ac:spMkLst>
            <pc:docMk/>
            <pc:sldMk cId="3150527481" sldId="266"/>
            <ac:spMk id="11" creationId="{082B2685-D758-482E-A44F-0322E013C152}"/>
          </ac:spMkLst>
        </pc:spChg>
        <pc:graphicFrameChg chg="del">
          <ac:chgData name="ROSANNA MUELLER" userId="c22fdad0-bdad-4b8f-a05f-3b13754f6205" providerId="ADAL" clId="{48463248-F9BF-4B0E-BE0A-A245EDDC724D}" dt="2021-11-08T10:01:36.145" v="756" actId="478"/>
          <ac:graphicFrameMkLst>
            <pc:docMk/>
            <pc:sldMk cId="3150527481" sldId="266"/>
            <ac:graphicFrameMk id="4" creationId="{1873330C-446A-43E2-B78B-ADE9DF882A33}"/>
          </ac:graphicFrameMkLst>
        </pc:graphicFrameChg>
      </pc:sldChg>
      <pc:sldChg chg="addSp delSp modSp new mod">
        <pc:chgData name="ROSANNA MUELLER" userId="c22fdad0-bdad-4b8f-a05f-3b13754f6205" providerId="ADAL" clId="{48463248-F9BF-4B0E-BE0A-A245EDDC724D}" dt="2021-11-08T10:02:54.315" v="785" actId="14100"/>
        <pc:sldMkLst>
          <pc:docMk/>
          <pc:sldMk cId="3721490800" sldId="267"/>
        </pc:sldMkLst>
        <pc:spChg chg="del">
          <ac:chgData name="ROSANNA MUELLER" userId="c22fdad0-bdad-4b8f-a05f-3b13754f6205" providerId="ADAL" clId="{48463248-F9BF-4B0E-BE0A-A245EDDC724D}" dt="2021-11-08T10:02:46.197" v="782" actId="478"/>
          <ac:spMkLst>
            <pc:docMk/>
            <pc:sldMk cId="3721490800" sldId="267"/>
            <ac:spMk id="2" creationId="{8E3D72F7-34A2-4ABE-9398-514094E336B5}"/>
          </ac:spMkLst>
        </pc:spChg>
        <pc:spChg chg="del">
          <ac:chgData name="ROSANNA MUELLER" userId="c22fdad0-bdad-4b8f-a05f-3b13754f6205" providerId="ADAL" clId="{48463248-F9BF-4B0E-BE0A-A245EDDC724D}" dt="2021-11-08T10:02:43.096" v="781" actId="22"/>
          <ac:spMkLst>
            <pc:docMk/>
            <pc:sldMk cId="3721490800" sldId="267"/>
            <ac:spMk id="3" creationId="{CD150F29-250A-4135-B0A7-1606300108F7}"/>
          </ac:spMkLst>
        </pc:spChg>
        <pc:picChg chg="add mod ord">
          <ac:chgData name="ROSANNA MUELLER" userId="c22fdad0-bdad-4b8f-a05f-3b13754f6205" providerId="ADAL" clId="{48463248-F9BF-4B0E-BE0A-A245EDDC724D}" dt="2021-11-08T10:02:54.315" v="785" actId="14100"/>
          <ac:picMkLst>
            <pc:docMk/>
            <pc:sldMk cId="3721490800" sldId="267"/>
            <ac:picMk id="5" creationId="{DB5FA46F-4C11-435F-805C-9154C07455DD}"/>
          </ac:picMkLst>
        </pc:picChg>
      </pc:sldChg>
      <pc:sldChg chg="addSp delSp modSp new mod">
        <pc:chgData name="ROSANNA MUELLER" userId="c22fdad0-bdad-4b8f-a05f-3b13754f6205" providerId="ADAL" clId="{48463248-F9BF-4B0E-BE0A-A245EDDC724D}" dt="2021-11-08T10:05:17.829" v="803" actId="14100"/>
        <pc:sldMkLst>
          <pc:docMk/>
          <pc:sldMk cId="3307961302" sldId="268"/>
        </pc:sldMkLst>
        <pc:spChg chg="add del mod">
          <ac:chgData name="ROSANNA MUELLER" userId="c22fdad0-bdad-4b8f-a05f-3b13754f6205" providerId="ADAL" clId="{48463248-F9BF-4B0E-BE0A-A245EDDC724D}" dt="2021-11-08T10:04:30.240" v="801"/>
          <ac:spMkLst>
            <pc:docMk/>
            <pc:sldMk cId="3307961302" sldId="268"/>
            <ac:spMk id="2" creationId="{8B81414E-7F19-494C-8D1E-021214846F2B}"/>
          </ac:spMkLst>
        </pc:spChg>
        <pc:spChg chg="del">
          <ac:chgData name="ROSANNA MUELLER" userId="c22fdad0-bdad-4b8f-a05f-3b13754f6205" providerId="ADAL" clId="{48463248-F9BF-4B0E-BE0A-A245EDDC724D}" dt="2021-11-08T10:03:16.540" v="787" actId="478"/>
          <ac:spMkLst>
            <pc:docMk/>
            <pc:sldMk cId="3307961302" sldId="268"/>
            <ac:spMk id="3" creationId="{B7BC8661-A525-491D-B3C1-BBE42C3D46B0}"/>
          </ac:spMkLst>
        </pc:spChg>
        <pc:picChg chg="add mod">
          <ac:chgData name="ROSANNA MUELLER" userId="c22fdad0-bdad-4b8f-a05f-3b13754f6205" providerId="ADAL" clId="{48463248-F9BF-4B0E-BE0A-A245EDDC724D}" dt="2021-11-08T10:05:17.829" v="803" actId="14100"/>
          <ac:picMkLst>
            <pc:docMk/>
            <pc:sldMk cId="3307961302" sldId="268"/>
            <ac:picMk id="4" creationId="{F3445785-BA11-48A8-871B-D6AD467D71B3}"/>
          </ac:picMkLst>
        </pc:picChg>
      </pc:sldChg>
      <pc:sldChg chg="addSp delSp modSp add mod">
        <pc:chgData name="ROSANNA MUELLER" userId="c22fdad0-bdad-4b8f-a05f-3b13754f6205" providerId="ADAL" clId="{48463248-F9BF-4B0E-BE0A-A245EDDC724D}" dt="2021-11-08T10:06:59.298" v="810" actId="1076"/>
        <pc:sldMkLst>
          <pc:docMk/>
          <pc:sldMk cId="2393499293" sldId="269"/>
        </pc:sldMkLst>
        <pc:spChg chg="mod">
          <ac:chgData name="ROSANNA MUELLER" userId="c22fdad0-bdad-4b8f-a05f-3b13754f6205" providerId="ADAL" clId="{48463248-F9BF-4B0E-BE0A-A245EDDC724D}" dt="2021-11-08T10:06:36.211" v="805"/>
          <ac:spMkLst>
            <pc:docMk/>
            <pc:sldMk cId="2393499293" sldId="269"/>
            <ac:spMk id="2" creationId="{8B81414E-7F19-494C-8D1E-021214846F2B}"/>
          </ac:spMkLst>
        </pc:spChg>
        <pc:picChg chg="del">
          <ac:chgData name="ROSANNA MUELLER" userId="c22fdad0-bdad-4b8f-a05f-3b13754f6205" providerId="ADAL" clId="{48463248-F9BF-4B0E-BE0A-A245EDDC724D}" dt="2021-11-08T10:06:51.926" v="806" actId="478"/>
          <ac:picMkLst>
            <pc:docMk/>
            <pc:sldMk cId="2393499293" sldId="269"/>
            <ac:picMk id="4" creationId="{F3445785-BA11-48A8-871B-D6AD467D71B3}"/>
          </ac:picMkLst>
        </pc:picChg>
        <pc:picChg chg="add mod">
          <ac:chgData name="ROSANNA MUELLER" userId="c22fdad0-bdad-4b8f-a05f-3b13754f6205" providerId="ADAL" clId="{48463248-F9BF-4B0E-BE0A-A245EDDC724D}" dt="2021-11-08T10:06:59.298" v="810" actId="1076"/>
          <ac:picMkLst>
            <pc:docMk/>
            <pc:sldMk cId="2393499293" sldId="269"/>
            <ac:picMk id="5" creationId="{D0CB8B47-0F01-45AF-9964-21EA65AB7103}"/>
          </ac:picMkLst>
        </pc:picChg>
      </pc:sldChg>
      <pc:sldChg chg="modSp add mod">
        <pc:chgData name="ROSANNA MUELLER" userId="c22fdad0-bdad-4b8f-a05f-3b13754f6205" providerId="ADAL" clId="{48463248-F9BF-4B0E-BE0A-A245EDDC724D}" dt="2021-11-08T10:07:53.812" v="821" actId="20577"/>
        <pc:sldMkLst>
          <pc:docMk/>
          <pc:sldMk cId="3418036344" sldId="270"/>
        </pc:sldMkLst>
        <pc:spChg chg="mod">
          <ac:chgData name="ROSANNA MUELLER" userId="c22fdad0-bdad-4b8f-a05f-3b13754f6205" providerId="ADAL" clId="{48463248-F9BF-4B0E-BE0A-A245EDDC724D}" dt="2021-11-08T10:07:53.812" v="821" actId="20577"/>
          <ac:spMkLst>
            <pc:docMk/>
            <pc:sldMk cId="3418036344" sldId="270"/>
            <ac:spMk id="9" creationId="{493605A1-699A-4C6D-BB2B-2EAC06F96977}"/>
          </ac:spMkLst>
        </pc:spChg>
      </pc:sldChg>
    </pc:docChg>
  </pc:docChgLst>
  <pc:docChgLst>
    <pc:chgData name="ROSANNA MUELLER" userId="c22fdad0-bdad-4b8f-a05f-3b13754f6205" providerId="ADAL" clId="{DD7B3F13-98BB-4888-B128-E11BD372CAC5}"/>
    <pc:docChg chg="undo custSel addSld delSld modSld sldOrd">
      <pc:chgData name="ROSANNA MUELLER" userId="c22fdad0-bdad-4b8f-a05f-3b13754f6205" providerId="ADAL" clId="{DD7B3F13-98BB-4888-B128-E11BD372CAC5}" dt="2022-03-30T10:03:56.960" v="713" actId="20577"/>
      <pc:docMkLst>
        <pc:docMk/>
      </pc:docMkLst>
      <pc:sldChg chg="delSp modSp mod modNotesTx">
        <pc:chgData name="ROSANNA MUELLER" userId="c22fdad0-bdad-4b8f-a05f-3b13754f6205" providerId="ADAL" clId="{DD7B3F13-98BB-4888-B128-E11BD372CAC5}" dt="2022-03-30T10:03:56.960" v="713" actId="20577"/>
        <pc:sldMkLst>
          <pc:docMk/>
          <pc:sldMk cId="2530862498" sldId="256"/>
        </pc:sldMkLst>
        <pc:spChg chg="mod">
          <ac:chgData name="ROSANNA MUELLER" userId="c22fdad0-bdad-4b8f-a05f-3b13754f6205" providerId="ADAL" clId="{DD7B3F13-98BB-4888-B128-E11BD372CAC5}" dt="2022-03-30T09:13:53.734" v="32" actId="20577"/>
          <ac:spMkLst>
            <pc:docMk/>
            <pc:sldMk cId="2530862498" sldId="256"/>
            <ac:spMk id="2" creationId="{5FD6B4C4-3B6A-497A-98A0-26375C2C9060}"/>
          </ac:spMkLst>
        </pc:spChg>
        <pc:spChg chg="mod">
          <ac:chgData name="ROSANNA MUELLER" userId="c22fdad0-bdad-4b8f-a05f-3b13754f6205" providerId="ADAL" clId="{DD7B3F13-98BB-4888-B128-E11BD372CAC5}" dt="2022-03-30T10:03:56.960" v="713" actId="20577"/>
          <ac:spMkLst>
            <pc:docMk/>
            <pc:sldMk cId="2530862498" sldId="256"/>
            <ac:spMk id="3" creationId="{0271E196-61E1-4852-8824-D8FBE886F686}"/>
          </ac:spMkLst>
        </pc:spChg>
        <pc:picChg chg="del">
          <ac:chgData name="ROSANNA MUELLER" userId="c22fdad0-bdad-4b8f-a05f-3b13754f6205" providerId="ADAL" clId="{DD7B3F13-98BB-4888-B128-E11BD372CAC5}" dt="2022-03-30T09:16:41.938" v="70"/>
          <ac:picMkLst>
            <pc:docMk/>
            <pc:sldMk cId="2530862498" sldId="256"/>
            <ac:picMk id="6" creationId="{2ADECBCB-F277-4DDA-B0BF-34E2B7334143}"/>
          </ac:picMkLst>
        </pc:picChg>
      </pc:sldChg>
      <pc:sldChg chg="addSp delSp modSp mod modNotesTx">
        <pc:chgData name="ROSANNA MUELLER" userId="c22fdad0-bdad-4b8f-a05f-3b13754f6205" providerId="ADAL" clId="{DD7B3F13-98BB-4888-B128-E11BD372CAC5}" dt="2022-03-30T10:00:36.070" v="711" actId="20577"/>
        <pc:sldMkLst>
          <pc:docMk/>
          <pc:sldMk cId="733227474" sldId="257"/>
        </pc:sldMkLst>
        <pc:spChg chg="mod">
          <ac:chgData name="ROSANNA MUELLER" userId="c22fdad0-bdad-4b8f-a05f-3b13754f6205" providerId="ADAL" clId="{DD7B3F13-98BB-4888-B128-E11BD372CAC5}" dt="2022-03-30T09:20:35.112" v="121" actId="20577"/>
          <ac:spMkLst>
            <pc:docMk/>
            <pc:sldMk cId="733227474" sldId="257"/>
            <ac:spMk id="2" creationId="{7E93AFAE-A308-431D-92CE-40586EA4A977}"/>
          </ac:spMkLst>
        </pc:spChg>
        <pc:spChg chg="mod">
          <ac:chgData name="ROSANNA MUELLER" userId="c22fdad0-bdad-4b8f-a05f-3b13754f6205" providerId="ADAL" clId="{DD7B3F13-98BB-4888-B128-E11BD372CAC5}" dt="2022-03-30T10:00:36.070" v="711" actId="20577"/>
          <ac:spMkLst>
            <pc:docMk/>
            <pc:sldMk cId="733227474" sldId="257"/>
            <ac:spMk id="3" creationId="{F92E5D92-0D95-4BFC-B0FF-0F88459FEE9A}"/>
          </ac:spMkLst>
        </pc:spChg>
        <pc:spChg chg="add del mod">
          <ac:chgData name="ROSANNA MUELLER" userId="c22fdad0-bdad-4b8f-a05f-3b13754f6205" providerId="ADAL" clId="{DD7B3F13-98BB-4888-B128-E11BD372CAC5}" dt="2022-03-30T09:16:16.404" v="68"/>
          <ac:spMkLst>
            <pc:docMk/>
            <pc:sldMk cId="733227474" sldId="257"/>
            <ac:spMk id="8" creationId="{2A2EEC92-BDDC-474C-91BE-F5E5F81DCC40}"/>
          </ac:spMkLst>
        </pc:spChg>
      </pc:sldChg>
      <pc:sldChg chg="modSp del mod modNotesTx">
        <pc:chgData name="ROSANNA MUELLER" userId="c22fdad0-bdad-4b8f-a05f-3b13754f6205" providerId="ADAL" clId="{DD7B3F13-98BB-4888-B128-E11BD372CAC5}" dt="2022-03-30T09:38:23.793" v="155" actId="2696"/>
        <pc:sldMkLst>
          <pc:docMk/>
          <pc:sldMk cId="843235389" sldId="258"/>
        </pc:sldMkLst>
        <pc:spChg chg="mod">
          <ac:chgData name="ROSANNA MUELLER" userId="c22fdad0-bdad-4b8f-a05f-3b13754f6205" providerId="ADAL" clId="{DD7B3F13-98BB-4888-B128-E11BD372CAC5}" dt="2022-03-30T09:37:15.060" v="136" actId="20577"/>
          <ac:spMkLst>
            <pc:docMk/>
            <pc:sldMk cId="843235389" sldId="258"/>
            <ac:spMk id="2" creationId="{7E93AFAE-A308-431D-92CE-40586EA4A977}"/>
          </ac:spMkLst>
        </pc:spChg>
        <pc:spChg chg="mod">
          <ac:chgData name="ROSANNA MUELLER" userId="c22fdad0-bdad-4b8f-a05f-3b13754f6205" providerId="ADAL" clId="{DD7B3F13-98BB-4888-B128-E11BD372CAC5}" dt="2022-03-30T09:37:13.264" v="135" actId="20577"/>
          <ac:spMkLst>
            <pc:docMk/>
            <pc:sldMk cId="843235389" sldId="258"/>
            <ac:spMk id="3" creationId="{F92E5D92-0D95-4BFC-B0FF-0F88459FEE9A}"/>
          </ac:spMkLst>
        </pc:spChg>
      </pc:sldChg>
      <pc:sldChg chg="add del">
        <pc:chgData name="ROSANNA MUELLER" userId="c22fdad0-bdad-4b8f-a05f-3b13754f6205" providerId="ADAL" clId="{DD7B3F13-98BB-4888-B128-E11BD372CAC5}" dt="2022-03-30T09:59:51.040" v="691" actId="2696"/>
        <pc:sldMkLst>
          <pc:docMk/>
          <pc:sldMk cId="2088678024" sldId="258"/>
        </pc:sldMkLst>
      </pc:sldChg>
      <pc:sldChg chg="modSp del mod ord modNotesTx">
        <pc:chgData name="ROSANNA MUELLER" userId="c22fdad0-bdad-4b8f-a05f-3b13754f6205" providerId="ADAL" clId="{DD7B3F13-98BB-4888-B128-E11BD372CAC5}" dt="2022-03-30T09:59:48.652" v="690" actId="2696"/>
        <pc:sldMkLst>
          <pc:docMk/>
          <pc:sldMk cId="4107101846" sldId="259"/>
        </pc:sldMkLst>
        <pc:graphicFrameChg chg="modGraphic">
          <ac:chgData name="ROSANNA MUELLER" userId="c22fdad0-bdad-4b8f-a05f-3b13754f6205" providerId="ADAL" clId="{DD7B3F13-98BB-4888-B128-E11BD372CAC5}" dt="2022-03-30T09:37:35.902" v="143" actId="20577"/>
          <ac:graphicFrameMkLst>
            <pc:docMk/>
            <pc:sldMk cId="4107101846" sldId="259"/>
            <ac:graphicFrameMk id="8" creationId="{79782931-3CAA-4853-9BB6-8517C4AC4334}"/>
          </ac:graphicFrameMkLst>
        </pc:graphicFrameChg>
      </pc:sldChg>
      <pc:sldChg chg="del">
        <pc:chgData name="ROSANNA MUELLER" userId="c22fdad0-bdad-4b8f-a05f-3b13754f6205" providerId="ADAL" clId="{DD7B3F13-98BB-4888-B128-E11BD372CAC5}" dt="2022-03-30T09:37:42.477" v="145" actId="47"/>
        <pc:sldMkLst>
          <pc:docMk/>
          <pc:sldMk cId="2365558892" sldId="260"/>
        </pc:sldMkLst>
      </pc:sldChg>
      <pc:sldChg chg="del">
        <pc:chgData name="ROSANNA MUELLER" userId="c22fdad0-bdad-4b8f-a05f-3b13754f6205" providerId="ADAL" clId="{DD7B3F13-98BB-4888-B128-E11BD372CAC5}" dt="2022-03-30T09:37:43.716" v="146" actId="47"/>
        <pc:sldMkLst>
          <pc:docMk/>
          <pc:sldMk cId="1162690070" sldId="261"/>
        </pc:sldMkLst>
      </pc:sldChg>
      <pc:sldChg chg="del">
        <pc:chgData name="ROSANNA MUELLER" userId="c22fdad0-bdad-4b8f-a05f-3b13754f6205" providerId="ADAL" clId="{DD7B3F13-98BB-4888-B128-E11BD372CAC5}" dt="2022-03-30T09:37:44.778" v="147" actId="47"/>
        <pc:sldMkLst>
          <pc:docMk/>
          <pc:sldMk cId="2887048697" sldId="262"/>
        </pc:sldMkLst>
      </pc:sldChg>
      <pc:sldChg chg="del">
        <pc:chgData name="ROSANNA MUELLER" userId="c22fdad0-bdad-4b8f-a05f-3b13754f6205" providerId="ADAL" clId="{DD7B3F13-98BB-4888-B128-E11BD372CAC5}" dt="2022-03-30T09:37:45.729" v="148" actId="47"/>
        <pc:sldMkLst>
          <pc:docMk/>
          <pc:sldMk cId="4139289918" sldId="263"/>
        </pc:sldMkLst>
      </pc:sldChg>
      <pc:sldChg chg="del">
        <pc:chgData name="ROSANNA MUELLER" userId="c22fdad0-bdad-4b8f-a05f-3b13754f6205" providerId="ADAL" clId="{DD7B3F13-98BB-4888-B128-E11BD372CAC5}" dt="2022-03-30T09:37:09.746" v="134" actId="2696"/>
        <pc:sldMkLst>
          <pc:docMk/>
          <pc:sldMk cId="1651864707" sldId="264"/>
        </pc:sldMkLst>
      </pc:sldChg>
      <pc:sldChg chg="del">
        <pc:chgData name="ROSANNA MUELLER" userId="c22fdad0-bdad-4b8f-a05f-3b13754f6205" providerId="ADAL" clId="{DD7B3F13-98BB-4888-B128-E11BD372CAC5}" dt="2022-03-30T10:01:00.443" v="712" actId="47"/>
        <pc:sldMkLst>
          <pc:docMk/>
          <pc:sldMk cId="3150527481" sldId="266"/>
        </pc:sldMkLst>
      </pc:sldChg>
      <pc:sldChg chg="del">
        <pc:chgData name="ROSANNA MUELLER" userId="c22fdad0-bdad-4b8f-a05f-3b13754f6205" providerId="ADAL" clId="{DD7B3F13-98BB-4888-B128-E11BD372CAC5}" dt="2022-03-30T09:37:52.423" v="151" actId="47"/>
        <pc:sldMkLst>
          <pc:docMk/>
          <pc:sldMk cId="3721490800" sldId="267"/>
        </pc:sldMkLst>
      </pc:sldChg>
      <pc:sldChg chg="del">
        <pc:chgData name="ROSANNA MUELLER" userId="c22fdad0-bdad-4b8f-a05f-3b13754f6205" providerId="ADAL" clId="{DD7B3F13-98BB-4888-B128-E11BD372CAC5}" dt="2022-03-30T09:37:53.461" v="152" actId="47"/>
        <pc:sldMkLst>
          <pc:docMk/>
          <pc:sldMk cId="3307961302" sldId="268"/>
        </pc:sldMkLst>
      </pc:sldChg>
      <pc:sldChg chg="del">
        <pc:chgData name="ROSANNA MUELLER" userId="c22fdad0-bdad-4b8f-a05f-3b13754f6205" providerId="ADAL" clId="{DD7B3F13-98BB-4888-B128-E11BD372CAC5}" dt="2022-03-30T09:37:54.830" v="153" actId="47"/>
        <pc:sldMkLst>
          <pc:docMk/>
          <pc:sldMk cId="2393499293" sldId="269"/>
        </pc:sldMkLst>
      </pc:sldChg>
      <pc:sldChg chg="new del">
        <pc:chgData name="ROSANNA MUELLER" userId="c22fdad0-bdad-4b8f-a05f-3b13754f6205" providerId="ADAL" clId="{DD7B3F13-98BB-4888-B128-E11BD372CAC5}" dt="2022-03-30T09:18:01.365" v="107" actId="47"/>
        <pc:sldMkLst>
          <pc:docMk/>
          <pc:sldMk cId="681867789" sldId="271"/>
        </pc:sldMkLst>
      </pc:sldChg>
      <pc:sldChg chg="addSp modSp add mod">
        <pc:chgData name="ROSANNA MUELLER" userId="c22fdad0-bdad-4b8f-a05f-3b13754f6205" providerId="ADAL" clId="{DD7B3F13-98BB-4888-B128-E11BD372CAC5}" dt="2022-03-30T09:21:39.436" v="132" actId="1076"/>
        <pc:sldMkLst>
          <pc:docMk/>
          <pc:sldMk cId="2450788220" sldId="272"/>
        </pc:sldMkLst>
        <pc:spChg chg="mod">
          <ac:chgData name="ROSANNA MUELLER" userId="c22fdad0-bdad-4b8f-a05f-3b13754f6205" providerId="ADAL" clId="{DD7B3F13-98BB-4888-B128-E11BD372CAC5}" dt="2022-03-30T09:17:55.208" v="106" actId="115"/>
          <ac:spMkLst>
            <pc:docMk/>
            <pc:sldMk cId="2450788220" sldId="272"/>
            <ac:spMk id="9" creationId="{493605A1-699A-4C6D-BB2B-2EAC06F96977}"/>
          </ac:spMkLst>
        </pc:spChg>
        <pc:picChg chg="add mod">
          <ac:chgData name="ROSANNA MUELLER" userId="c22fdad0-bdad-4b8f-a05f-3b13754f6205" providerId="ADAL" clId="{DD7B3F13-98BB-4888-B128-E11BD372CAC5}" dt="2022-03-30T09:21:39.436" v="132" actId="1076"/>
          <ac:picMkLst>
            <pc:docMk/>
            <pc:sldMk cId="2450788220" sldId="272"/>
            <ac:picMk id="1026" creationId="{AB662336-290B-4324-9746-18659405AF89}"/>
          </ac:picMkLst>
        </pc:picChg>
      </pc:sldChg>
      <pc:sldChg chg="delSp modSp add mod">
        <pc:chgData name="ROSANNA MUELLER" userId="c22fdad0-bdad-4b8f-a05f-3b13754f6205" providerId="ADAL" clId="{DD7B3F13-98BB-4888-B128-E11BD372CAC5}" dt="2022-03-30T09:55:24.399" v="535" actId="1076"/>
        <pc:sldMkLst>
          <pc:docMk/>
          <pc:sldMk cId="2060909012" sldId="273"/>
        </pc:sldMkLst>
        <pc:spChg chg="mod">
          <ac:chgData name="ROSANNA MUELLER" userId="c22fdad0-bdad-4b8f-a05f-3b13754f6205" providerId="ADAL" clId="{DD7B3F13-98BB-4888-B128-E11BD372CAC5}" dt="2022-03-30T09:52:47.316" v="499" actId="1076"/>
          <ac:spMkLst>
            <pc:docMk/>
            <pc:sldMk cId="2060909012" sldId="273"/>
            <ac:spMk id="2" creationId="{7E93AFAE-A308-431D-92CE-40586EA4A977}"/>
          </ac:spMkLst>
        </pc:spChg>
        <pc:spChg chg="del mod">
          <ac:chgData name="ROSANNA MUELLER" userId="c22fdad0-bdad-4b8f-a05f-3b13754f6205" providerId="ADAL" clId="{DD7B3F13-98BB-4888-B128-E11BD372CAC5}" dt="2022-03-30T09:42:18.785" v="190"/>
          <ac:spMkLst>
            <pc:docMk/>
            <pc:sldMk cId="2060909012" sldId="273"/>
            <ac:spMk id="9" creationId="{8BF9F9AC-EAC9-46AF-BEA4-AA134FBD51AC}"/>
          </ac:spMkLst>
        </pc:spChg>
        <pc:graphicFrameChg chg="mod modGraphic">
          <ac:chgData name="ROSANNA MUELLER" userId="c22fdad0-bdad-4b8f-a05f-3b13754f6205" providerId="ADAL" clId="{DD7B3F13-98BB-4888-B128-E11BD372CAC5}" dt="2022-03-30T09:55:24.399" v="535" actId="1076"/>
          <ac:graphicFrameMkLst>
            <pc:docMk/>
            <pc:sldMk cId="2060909012" sldId="273"/>
            <ac:graphicFrameMk id="8" creationId="{79782931-3CAA-4853-9BB6-8517C4AC4334}"/>
          </ac:graphicFrameMkLst>
        </pc:graphicFrameChg>
        <pc:picChg chg="mod modCrop">
          <ac:chgData name="ROSANNA MUELLER" userId="c22fdad0-bdad-4b8f-a05f-3b13754f6205" providerId="ADAL" clId="{DD7B3F13-98BB-4888-B128-E11BD372CAC5}" dt="2022-03-30T09:53:00.853" v="501" actId="732"/>
          <ac:picMkLst>
            <pc:docMk/>
            <pc:sldMk cId="2060909012" sldId="273"/>
            <ac:picMk id="6" creationId="{E76DCF95-6430-4D6E-BFAB-957A76A751F7}"/>
          </ac:picMkLst>
        </pc:picChg>
      </pc:sldChg>
    </pc:docChg>
  </pc:docChgLst>
  <pc:docChgLst>
    <pc:chgData name="JOAO DIOGO MIGUEL SILVESTRE" userId="b28fedb2-579e-4c9f-9db7-08aabe650186" providerId="ADAL" clId="{B0D2C978-3877-4D91-83A6-DD6E6DA46DDB}"/>
    <pc:docChg chg="modSld">
      <pc:chgData name="JOAO DIOGO MIGUEL SILVESTRE" userId="b28fedb2-579e-4c9f-9db7-08aabe650186" providerId="ADAL" clId="{B0D2C978-3877-4D91-83A6-DD6E6DA46DDB}" dt="2022-03-30T16:18:33.807" v="11" actId="20577"/>
      <pc:docMkLst>
        <pc:docMk/>
      </pc:docMkLst>
      <pc:sldChg chg="modSp mod">
        <pc:chgData name="JOAO DIOGO MIGUEL SILVESTRE" userId="b28fedb2-579e-4c9f-9db7-08aabe650186" providerId="ADAL" clId="{B0D2C978-3877-4D91-83A6-DD6E6DA46DDB}" dt="2022-03-30T16:18:33.807" v="11" actId="20577"/>
        <pc:sldMkLst>
          <pc:docMk/>
          <pc:sldMk cId="733227474" sldId="257"/>
        </pc:sldMkLst>
        <pc:spChg chg="mod">
          <ac:chgData name="JOAO DIOGO MIGUEL SILVESTRE" userId="b28fedb2-579e-4c9f-9db7-08aabe650186" providerId="ADAL" clId="{B0D2C978-3877-4D91-83A6-DD6E6DA46DDB}" dt="2022-03-30T16:18:33.807" v="11" actId="20577"/>
          <ac:spMkLst>
            <pc:docMk/>
            <pc:sldMk cId="733227474" sldId="257"/>
            <ac:spMk id="3" creationId="{F92E5D92-0D95-4BFC-B0FF-0F88459FEE9A}"/>
          </ac:spMkLst>
        </pc:spChg>
      </pc:sldChg>
    </pc:docChg>
  </pc:docChgLst>
  <pc:docChgLst>
    <pc:chgData name="JOAO DIOGO MIGUEL SILVESTRE" userId="b28fedb2-579e-4c9f-9db7-08aabe650186" providerId="ADAL" clId="{CE7C94B5-2385-46F0-BC41-7A7A5DF2DA53}"/>
    <pc:docChg chg="undo custSel modSld sldOrd">
      <pc:chgData name="JOAO DIOGO MIGUEL SILVESTRE" userId="b28fedb2-579e-4c9f-9db7-08aabe650186" providerId="ADAL" clId="{CE7C94B5-2385-46F0-BC41-7A7A5DF2DA53}" dt="2021-11-08T10:33:56.232" v="3417" actId="115"/>
      <pc:docMkLst>
        <pc:docMk/>
      </pc:docMkLst>
      <pc:sldChg chg="modNotesTx">
        <pc:chgData name="JOAO DIOGO MIGUEL SILVESTRE" userId="b28fedb2-579e-4c9f-9db7-08aabe650186" providerId="ADAL" clId="{CE7C94B5-2385-46F0-BC41-7A7A5DF2DA53}" dt="2021-11-08T10:18:26.481" v="3309" actId="20577"/>
        <pc:sldMkLst>
          <pc:docMk/>
          <pc:sldMk cId="2530862498" sldId="256"/>
        </pc:sldMkLst>
      </pc:sldChg>
      <pc:sldChg chg="modSp mod modNotesTx">
        <pc:chgData name="JOAO DIOGO MIGUEL SILVESTRE" userId="b28fedb2-579e-4c9f-9db7-08aabe650186" providerId="ADAL" clId="{CE7C94B5-2385-46F0-BC41-7A7A5DF2DA53}" dt="2021-11-08T10:27:37.409" v="3337" actId="14100"/>
        <pc:sldMkLst>
          <pc:docMk/>
          <pc:sldMk cId="843235389" sldId="258"/>
        </pc:sldMkLst>
        <pc:spChg chg="mod">
          <ac:chgData name="JOAO DIOGO MIGUEL SILVESTRE" userId="b28fedb2-579e-4c9f-9db7-08aabe650186" providerId="ADAL" clId="{CE7C94B5-2385-46F0-BC41-7A7A5DF2DA53}" dt="2021-11-08T10:27:37.409" v="3337" actId="14100"/>
          <ac:spMkLst>
            <pc:docMk/>
            <pc:sldMk cId="843235389" sldId="258"/>
            <ac:spMk id="3" creationId="{F92E5D92-0D95-4BFC-B0FF-0F88459FEE9A}"/>
          </ac:spMkLst>
        </pc:spChg>
      </pc:sldChg>
      <pc:sldChg chg="addSp delSp modSp mod modNotesTx">
        <pc:chgData name="JOAO DIOGO MIGUEL SILVESTRE" userId="b28fedb2-579e-4c9f-9db7-08aabe650186" providerId="ADAL" clId="{CE7C94B5-2385-46F0-BC41-7A7A5DF2DA53}" dt="2021-11-08T10:31:38.099" v="3356" actId="20577"/>
        <pc:sldMkLst>
          <pc:docMk/>
          <pc:sldMk cId="4107101846" sldId="259"/>
        </pc:sldMkLst>
        <pc:spChg chg="mod">
          <ac:chgData name="JOAO DIOGO MIGUEL SILVESTRE" userId="b28fedb2-579e-4c9f-9db7-08aabe650186" providerId="ADAL" clId="{CE7C94B5-2385-46F0-BC41-7A7A5DF2DA53}" dt="2021-11-08T09:29:12.998" v="299" actId="20577"/>
          <ac:spMkLst>
            <pc:docMk/>
            <pc:sldMk cId="4107101846" sldId="259"/>
            <ac:spMk id="2" creationId="{7E93AFAE-A308-431D-92CE-40586EA4A977}"/>
          </ac:spMkLst>
        </pc:spChg>
        <pc:spChg chg="add del">
          <ac:chgData name="JOAO DIOGO MIGUEL SILVESTRE" userId="b28fedb2-579e-4c9f-9db7-08aabe650186" providerId="ADAL" clId="{CE7C94B5-2385-46F0-BC41-7A7A5DF2DA53}" dt="2021-11-08T09:23:40.670" v="6" actId="3680"/>
          <ac:spMkLst>
            <pc:docMk/>
            <pc:sldMk cId="4107101846" sldId="259"/>
            <ac:spMk id="3" creationId="{F92E5D92-0D95-4BFC-B0FF-0F88459FEE9A}"/>
          </ac:spMkLst>
        </pc:spChg>
        <pc:spChg chg="add mod">
          <ac:chgData name="JOAO DIOGO MIGUEL SILVESTRE" userId="b28fedb2-579e-4c9f-9db7-08aabe650186" providerId="ADAL" clId="{CE7C94B5-2385-46F0-BC41-7A7A5DF2DA53}" dt="2021-11-08T10:22:28.199" v="3315" actId="404"/>
          <ac:spMkLst>
            <pc:docMk/>
            <pc:sldMk cId="4107101846" sldId="259"/>
            <ac:spMk id="9" creationId="{8BF9F9AC-EAC9-46AF-BEA4-AA134FBD51AC}"/>
          </ac:spMkLst>
        </pc:spChg>
        <pc:graphicFrameChg chg="add del mod ord modGraphic">
          <ac:chgData name="JOAO DIOGO MIGUEL SILVESTRE" userId="b28fedb2-579e-4c9f-9db7-08aabe650186" providerId="ADAL" clId="{CE7C94B5-2385-46F0-BC41-7A7A5DF2DA53}" dt="2021-11-08T09:22:06.493" v="1" actId="3680"/>
          <ac:graphicFrameMkLst>
            <pc:docMk/>
            <pc:sldMk cId="4107101846" sldId="259"/>
            <ac:graphicFrameMk id="4" creationId="{6543CB28-9FC2-4658-86DD-241FAC7B5BAE}"/>
          </ac:graphicFrameMkLst>
        </pc:graphicFrameChg>
        <pc:graphicFrameChg chg="add del mod ord modGraphic">
          <ac:chgData name="JOAO DIOGO MIGUEL SILVESTRE" userId="b28fedb2-579e-4c9f-9db7-08aabe650186" providerId="ADAL" clId="{CE7C94B5-2385-46F0-BC41-7A7A5DF2DA53}" dt="2021-11-08T09:23:15.679" v="5" actId="3680"/>
          <ac:graphicFrameMkLst>
            <pc:docMk/>
            <pc:sldMk cId="4107101846" sldId="259"/>
            <ac:graphicFrameMk id="5" creationId="{85334FD0-CEAD-4613-8B86-0DA65E1F9759}"/>
          </ac:graphicFrameMkLst>
        </pc:graphicFrameChg>
        <pc:graphicFrameChg chg="add mod ord modGraphic">
          <ac:chgData name="JOAO DIOGO MIGUEL SILVESTRE" userId="b28fedb2-579e-4c9f-9db7-08aabe650186" providerId="ADAL" clId="{CE7C94B5-2385-46F0-BC41-7A7A5DF2DA53}" dt="2021-11-08T10:31:38.099" v="3356" actId="20577"/>
          <ac:graphicFrameMkLst>
            <pc:docMk/>
            <pc:sldMk cId="4107101846" sldId="259"/>
            <ac:graphicFrameMk id="8" creationId="{79782931-3CAA-4853-9BB6-8517C4AC4334}"/>
          </ac:graphicFrameMkLst>
        </pc:graphicFrameChg>
      </pc:sldChg>
      <pc:sldChg chg="addSp delSp modSp mod modNotesTx">
        <pc:chgData name="JOAO DIOGO MIGUEL SILVESTRE" userId="b28fedb2-579e-4c9f-9db7-08aabe650186" providerId="ADAL" clId="{CE7C94B5-2385-46F0-BC41-7A7A5DF2DA53}" dt="2021-11-08T10:33:56.232" v="3417" actId="115"/>
        <pc:sldMkLst>
          <pc:docMk/>
          <pc:sldMk cId="1162690070" sldId="261"/>
        </pc:sldMkLst>
        <pc:spChg chg="del">
          <ac:chgData name="JOAO DIOGO MIGUEL SILVESTRE" userId="b28fedb2-579e-4c9f-9db7-08aabe650186" providerId="ADAL" clId="{CE7C94B5-2385-46F0-BC41-7A7A5DF2DA53}" dt="2021-11-08T09:33:35.105" v="610" actId="3680"/>
          <ac:spMkLst>
            <pc:docMk/>
            <pc:sldMk cId="1162690070" sldId="261"/>
            <ac:spMk id="3" creationId="{F92E5D92-0D95-4BFC-B0FF-0F88459FEE9A}"/>
          </ac:spMkLst>
        </pc:spChg>
        <pc:spChg chg="add mod">
          <ac:chgData name="JOAO DIOGO MIGUEL SILVESTRE" userId="b28fedb2-579e-4c9f-9db7-08aabe650186" providerId="ADAL" clId="{CE7C94B5-2385-46F0-BC41-7A7A5DF2DA53}" dt="2021-11-08T10:22:37.595" v="3316" actId="403"/>
          <ac:spMkLst>
            <pc:docMk/>
            <pc:sldMk cId="1162690070" sldId="261"/>
            <ac:spMk id="5" creationId="{8D5425DF-DD3D-4B09-BA76-540233FC6611}"/>
          </ac:spMkLst>
        </pc:spChg>
        <pc:graphicFrameChg chg="add mod ord modGraphic">
          <ac:chgData name="JOAO DIOGO MIGUEL SILVESTRE" userId="b28fedb2-579e-4c9f-9db7-08aabe650186" providerId="ADAL" clId="{CE7C94B5-2385-46F0-BC41-7A7A5DF2DA53}" dt="2021-11-08T10:32:25.286" v="3415" actId="20577"/>
          <ac:graphicFrameMkLst>
            <pc:docMk/>
            <pc:sldMk cId="1162690070" sldId="261"/>
            <ac:graphicFrameMk id="4" creationId="{5B460E05-9B79-4ECF-89E1-1A82EFDFBFBC}"/>
          </ac:graphicFrameMkLst>
        </pc:graphicFrameChg>
      </pc:sldChg>
      <pc:sldChg chg="modSp mod ord">
        <pc:chgData name="JOAO DIOGO MIGUEL SILVESTRE" userId="b28fedb2-579e-4c9f-9db7-08aabe650186" providerId="ADAL" clId="{CE7C94B5-2385-46F0-BC41-7A7A5DF2DA53}" dt="2021-11-08T10:26:16.640" v="3336" actId="20577"/>
        <pc:sldMkLst>
          <pc:docMk/>
          <pc:sldMk cId="1651864707" sldId="264"/>
        </pc:sldMkLst>
        <pc:graphicFrameChg chg="modGraphic">
          <ac:chgData name="JOAO DIOGO MIGUEL SILVESTRE" userId="b28fedb2-579e-4c9f-9db7-08aabe650186" providerId="ADAL" clId="{CE7C94B5-2385-46F0-BC41-7A7A5DF2DA53}" dt="2021-11-08T10:26:16.640" v="3336" actId="20577"/>
          <ac:graphicFrameMkLst>
            <pc:docMk/>
            <pc:sldMk cId="1651864707" sldId="264"/>
            <ac:graphicFrameMk id="10" creationId="{499A3207-E628-4731-B952-E5786CA9C23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96959E-5F51-42D2-8646-88147CDE8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C768B-997B-4898-9856-55E22F219D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AEBD0-BE08-4F22-9831-82EE1B9BFEE2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92903-3385-42AD-A263-45CB1D7AD5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FA00C-410F-4CB1-9244-9E5CFCDBAB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3FC45-BE93-43C4-A541-8E4F66A27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6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03991-2FD5-443C-BCEA-615ABA4CB23E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89826-0F05-4FD8-9B0A-9EE8C7CFAF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3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89826-0F05-4FD8-9B0A-9EE8C7CFAFA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0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2750-A60D-4B8A-AFCB-7D5F6F324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307A9-B7E3-463B-A0B0-8763EE6A2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85CB3-6FA1-40C2-A0DF-6CF9557D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8ECD-FF50-4198-91F0-5E18BFFD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0422-C128-4732-84BA-BD57031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9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530F-383E-4115-8F71-D79BF83A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18B8A-0CF2-4881-B253-53637A6CD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A411-0786-4A65-9A31-D78F078F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5817F-B013-4A23-B3EE-36C6B841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4AB4-D4BE-48DE-BDBA-58F2830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75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8C19C-CF53-477E-9711-3F61A1C9E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2341F-A6D0-4FF5-A442-050525D01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7186D-F8AA-4761-A1E7-A09EFF88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4954-A8AD-4E0E-AA86-F8948E45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A5C28-922C-44DE-AC6B-9F1E2646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91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F70EF-6030-4DE5-9DE2-B8F60091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7" y="212725"/>
            <a:ext cx="10781099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BC0C-E197-4EB1-8582-E6EF283E2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07" y="1673225"/>
            <a:ext cx="10781099" cy="4351338"/>
          </a:xfrm>
        </p:spPr>
        <p:txBody>
          <a:bodyPr/>
          <a:lstStyle>
            <a:lvl1pPr defTabSz="180000">
              <a:defRPr/>
            </a:lvl1pPr>
            <a:lvl2pPr defTabSz="180000">
              <a:defRPr/>
            </a:lvl2pPr>
            <a:lvl3pPr defTabSz="180000">
              <a:defRPr/>
            </a:lvl3pPr>
            <a:lvl4pPr defTabSz="180000">
              <a:defRPr/>
            </a:lvl4pPr>
            <a:lvl5pPr defTabSz="1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4A07D-1C54-4C41-B7C6-EA1FFBA35B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" y="6129949"/>
            <a:ext cx="774890" cy="720000"/>
          </a:xfrm>
          <a:prstGeom prst="rect">
            <a:avLst/>
          </a:prstGeom>
          <a:solidFill>
            <a:srgbClr val="E30B00"/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13AD3D-366C-4A9C-BD9C-55EC32C5F932}"/>
              </a:ext>
            </a:extLst>
          </p:cNvPr>
          <p:cNvSpPr/>
          <p:nvPr userDrawn="1"/>
        </p:nvSpPr>
        <p:spPr>
          <a:xfrm>
            <a:off x="654608" y="6251997"/>
            <a:ext cx="11556000" cy="309600"/>
          </a:xfrm>
          <a:prstGeom prst="rect">
            <a:avLst/>
          </a:prstGeom>
          <a:solidFill>
            <a:srgbClr val="EE4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BD8E5-CDE7-45AA-BEE4-C393A5B34D8F}"/>
              </a:ext>
            </a:extLst>
          </p:cNvPr>
          <p:cNvSpPr/>
          <p:nvPr userDrawn="1"/>
        </p:nvSpPr>
        <p:spPr>
          <a:xfrm>
            <a:off x="338885" y="6251997"/>
            <a:ext cx="696165" cy="159916"/>
          </a:xfrm>
          <a:prstGeom prst="rect">
            <a:avLst/>
          </a:prstGeom>
          <a:solidFill>
            <a:srgbClr val="EE4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06E2BC-ED9A-468D-B805-A24F2125FAD2}"/>
              </a:ext>
            </a:extLst>
          </p:cNvPr>
          <p:cNvSpPr txBox="1">
            <a:spLocks/>
          </p:cNvSpPr>
          <p:nvPr userDrawn="1"/>
        </p:nvSpPr>
        <p:spPr>
          <a:xfrm>
            <a:off x="851707" y="6251997"/>
            <a:ext cx="10584000" cy="3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Programming for Data Science				 Rosanna Müller, Rodrigo </a:t>
            </a:r>
            <a:r>
              <a:rPr lang="en-GB" err="1"/>
              <a:t>Conceição</a:t>
            </a:r>
            <a:r>
              <a:rPr lang="en-GB"/>
              <a:t>, João Silvestre Marc </a:t>
            </a:r>
            <a:r>
              <a:rPr lang="en-GB" err="1"/>
              <a:t>Behse</a:t>
            </a:r>
            <a:r>
              <a:rPr lang="en-GB"/>
              <a:t>, 17.05.2022</a:t>
            </a:r>
          </a:p>
        </p:txBody>
      </p:sp>
    </p:spTree>
    <p:extLst>
      <p:ext uri="{BB962C8B-B14F-4D97-AF65-F5344CB8AC3E}">
        <p14:creationId xmlns:p14="http://schemas.microsoft.com/office/powerpoint/2010/main" val="313380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51E0-BB07-40F1-9455-BA1C0385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9765D-1A29-441B-BC85-327C10BFF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761D2-3854-45F3-8A33-F73B2B07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F458B-E886-45C4-9AF8-0687997F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E578B-C3D7-41FD-A3D4-CFEDC74C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42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DBB2-5D7A-475D-B289-AD56D0EC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1F76-4D25-45B0-9324-DC081A706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F444B-214D-42E8-86E6-72966506A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53338-4C52-4AEC-BFD6-E3358A7F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DCD0-4633-4E70-B456-7F99AAC0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79FD0-2EB7-46CA-8FB2-72D269EB8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4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5630-8582-4D88-93F1-9EA5D4E82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A952D-3C6D-4731-92B3-B279A1D30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BCCDC-1C6E-4832-907B-180017BBC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18714-E5D5-4EC9-BDBD-16D11BD20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4FAA59-0714-4DCC-A5EC-480F1F38F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F8387-D491-43BF-A443-9CC35A4E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99A99-2212-4C89-9BF2-E1F5E111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E5A8C-8FF0-43CC-A988-2044390B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03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875D-8AEE-4385-B4F9-5F8BD655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4D84E-DF76-43DA-A978-798A655B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B02C8-2F1B-4F30-9597-B4D5C6E1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3B0DB-20FB-4D1F-B8A3-7DED3F8B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68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D1A3E-2082-41E7-BD48-16370339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0650B-4215-4129-B597-06964F88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7F3CA-EFC3-4BE2-8396-F58BC6D3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48F8-D83B-486E-96CB-FD06B643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D8AAB-CC2B-4BB0-99FF-2A961E486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BFAFD-1B45-4608-BC55-1EDA9AD70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B0207-6FE6-4026-909B-9112C3D9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870A9-1B4F-43D7-B001-E49BA558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F9E7B-5355-4C9F-BAC4-A7BB3BBD3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4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64C8-7EBC-4BBB-A665-3F4C1E9B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88B2B-8422-4D04-A35F-732036735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6741D-C01E-49C8-8DA3-9BCBD76FD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5EFDA-4200-44D6-B857-C0FF96A1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72534-C594-4724-B937-0EC6775C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24695-9930-4734-BA7F-5FC5A8C2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94C2D-D00C-4BFD-95EA-F5419EDA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05E8D-17E1-437F-853D-DC4E81FDF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34B71-6AAD-42DA-AFD4-5CFDBF2CC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D5946-1916-4015-AFFF-0D13F5096C8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351D9-1B1E-407C-87E3-D350BB3AC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3AF04-0262-4D43-82D7-9425C9833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F5E79-6985-4378-B64C-7E79D97B2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87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B4C4-3B6A-497A-98A0-26375C2C9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571" y="1122363"/>
            <a:ext cx="9929533" cy="2387600"/>
          </a:xfrm>
        </p:spPr>
        <p:txBody>
          <a:bodyPr>
            <a:normAutofit/>
          </a:bodyPr>
          <a:lstStyle/>
          <a:p>
            <a:r>
              <a:rPr lang="en-US" sz="4400"/>
              <a:t>What are the factors that make an Airbnb accommodation more attractive?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1E196-61E1-4852-8824-D8FBE886F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6930"/>
            <a:ext cx="9144000" cy="2387599"/>
          </a:xfrm>
        </p:spPr>
        <p:txBody>
          <a:bodyPr>
            <a:normAutofit lnSpcReduction="10000"/>
          </a:bodyPr>
          <a:lstStyle/>
          <a:p>
            <a:r>
              <a:rPr lang="nl-NL" sz="3200"/>
              <a:t>Group Project</a:t>
            </a:r>
          </a:p>
          <a:p>
            <a:r>
              <a:rPr lang="nl-NL" sz="3200"/>
              <a:t>Programming for Data Science</a:t>
            </a:r>
            <a:endParaRPr lang="nl-NL"/>
          </a:p>
          <a:p>
            <a:endParaRPr lang="nl-NL" sz="2000"/>
          </a:p>
          <a:p>
            <a:r>
              <a:rPr lang="nl-NL"/>
              <a:t>Presented by Rosanna Mueller, Rodrigo Conceição, João Silvestre </a:t>
            </a:r>
          </a:p>
          <a:p>
            <a:r>
              <a:rPr lang="nl-NL"/>
              <a:t>and Marc Behse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57068-620C-492F-9F3F-C0154AFCD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1416050"/>
          </a:xfrm>
          <a:prstGeom prst="rect">
            <a:avLst/>
          </a:prstGeom>
          <a:solidFill>
            <a:srgbClr val="E30B00"/>
          </a:soli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0DAE1E-BAA0-4B9C-897D-577692B3F1E5}"/>
              </a:ext>
            </a:extLst>
          </p:cNvPr>
          <p:cNvSpPr/>
          <p:nvPr/>
        </p:nvSpPr>
        <p:spPr>
          <a:xfrm>
            <a:off x="1241571" y="245940"/>
            <a:ext cx="10950429" cy="603250"/>
          </a:xfrm>
          <a:prstGeom prst="rect">
            <a:avLst/>
          </a:prstGeom>
          <a:solidFill>
            <a:srgbClr val="EE4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2050" name="Picture 2" descr="Airbnb Alternatives for your trip to Portugal – Portugalist">
            <a:extLst>
              <a:ext uri="{FF2B5EF4-FFF2-40B4-BE49-F238E27FC236}">
                <a16:creationId xmlns:a16="http://schemas.microsoft.com/office/drawing/2014/main" id="{12E8A50A-C526-F1D8-6313-CC1F88FE4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b="15679"/>
          <a:stretch/>
        </p:blipFill>
        <p:spPr bwMode="auto">
          <a:xfrm>
            <a:off x="0" y="5916058"/>
            <a:ext cx="3220598" cy="94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62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634E-DB05-BC09-1C0E-2E2A4DDC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D2C0-1347-2943-8296-F7D9E4B5B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>
              <a:cs typeface="Calibri"/>
              <a:sym typeface="Wingdings" panose="05000000000000000000" pitchFamily="2" charset="2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E70E-D434-CB17-8A68-1FB6B997AB7F}"/>
              </a:ext>
            </a:extLst>
          </p:cNvPr>
          <p:cNvSpPr txBox="1"/>
          <p:nvPr/>
        </p:nvSpPr>
        <p:spPr>
          <a:xfrm>
            <a:off x="5753493" y="2399122"/>
            <a:ext cx="595616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H1:    The rental prices of apartments </a:t>
            </a:r>
            <a:endParaRPr lang="en-US"/>
          </a:p>
          <a:p>
            <a:r>
              <a:rPr lang="en-US" sz="2400">
                <a:cs typeface="Calibri"/>
              </a:rPr>
              <a:t>           belonging to a </a:t>
            </a:r>
            <a:r>
              <a:rPr lang="en-US" sz="2400" err="1">
                <a:cs typeface="Calibri"/>
              </a:rPr>
              <a:t>Superhost</a:t>
            </a:r>
            <a:r>
              <a:rPr lang="en-US" sz="2400">
                <a:cs typeface="Calibri"/>
              </a:rPr>
              <a:t> are higher </a:t>
            </a:r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           than the apartments belonging to a   </a:t>
            </a:r>
            <a:endParaRPr lang="en-US">
              <a:cs typeface="Calibri"/>
            </a:endParaRPr>
          </a:p>
          <a:p>
            <a:r>
              <a:rPr lang="en-US" sz="2400">
                <a:cs typeface="Calibri"/>
              </a:rPr>
              <a:t>           regular host. </a:t>
            </a:r>
            <a:endParaRPr lang="en-US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           µ1 &gt; µ2 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 Mann-Whitney-U Test:    p-value=</a:t>
            </a:r>
            <a:r>
              <a:rPr lang="en-US" sz="2400" b="1">
                <a:ea typeface="+mn-lt"/>
                <a:cs typeface="+mn-lt"/>
              </a:rPr>
              <a:t>7.9342e-13</a:t>
            </a:r>
            <a:endParaRPr lang="en-US" b="1">
              <a:cs typeface="Calibri" panose="020F0502020204030204"/>
            </a:endParaRPr>
          </a:p>
        </p:txBody>
      </p:sp>
      <p:pic>
        <p:nvPicPr>
          <p:cNvPr id="6" name="Picture 7" descr="Map&#10;&#10;Description automatically generated">
            <a:extLst>
              <a:ext uri="{FF2B5EF4-FFF2-40B4-BE49-F238E27FC236}">
                <a16:creationId xmlns:a16="http://schemas.microsoft.com/office/drawing/2014/main" id="{05D30D07-78EA-3ADD-4F89-8946DB068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2" r="22514" b="369"/>
          <a:stretch/>
        </p:blipFill>
        <p:spPr>
          <a:xfrm>
            <a:off x="1087226" y="2481661"/>
            <a:ext cx="3928595" cy="335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912B8B-C49C-4D5B-4156-5217C870D685}"/>
              </a:ext>
            </a:extLst>
          </p:cNvPr>
          <p:cNvSpPr txBox="1"/>
          <p:nvPr/>
        </p:nvSpPr>
        <p:spPr>
          <a:xfrm>
            <a:off x="1503575" y="148000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1"/>
              <a:t>Superhosts</a:t>
            </a:r>
            <a:endParaRPr lang="en-US" sz="2400" noProof="1">
              <a:cs typeface="Calibri"/>
            </a:endParaRPr>
          </a:p>
          <a:p>
            <a:r>
              <a:rPr lang="en-US" sz="2400">
                <a:cs typeface="Calibri"/>
              </a:rPr>
              <a:t>Regular Hosts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845C95-FC68-3E2B-BFF5-EF05C81E3360}"/>
              </a:ext>
            </a:extLst>
          </p:cNvPr>
          <p:cNvSpPr/>
          <p:nvPr/>
        </p:nvSpPr>
        <p:spPr>
          <a:xfrm>
            <a:off x="1223913" y="1974129"/>
            <a:ext cx="227815" cy="2278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45B6F6-24E7-031D-2FA7-CDC02645B9E7}"/>
              </a:ext>
            </a:extLst>
          </p:cNvPr>
          <p:cNvSpPr/>
          <p:nvPr/>
        </p:nvSpPr>
        <p:spPr>
          <a:xfrm>
            <a:off x="1223913" y="1612767"/>
            <a:ext cx="227815" cy="22781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77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2B245-1CEB-3B8B-7F65-AB288128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Sentiment Analysis</a:t>
            </a:r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0E5AB7E4-6123-B30E-6D78-53300820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607" y="1704053"/>
            <a:ext cx="6375458" cy="4273960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9E9B-B6A8-B5FC-CF88-CE3AC42E8736}"/>
              </a:ext>
            </a:extLst>
          </p:cNvPr>
          <p:cNvSpPr txBox="1"/>
          <p:nvPr/>
        </p:nvSpPr>
        <p:spPr>
          <a:xfrm>
            <a:off x="7594658" y="2225206"/>
            <a:ext cx="394273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PT" sz="2400"/>
              <a:t>Clean the coments</a:t>
            </a:r>
          </a:p>
          <a:p>
            <a:pPr marL="285750" indent="-285750">
              <a:buFontTx/>
              <a:buChar char="-"/>
            </a:pPr>
            <a:endParaRPr lang="pt-PT" sz="2400"/>
          </a:p>
          <a:p>
            <a:pPr marL="285750" indent="-285750">
              <a:buFontTx/>
              <a:buChar char="-"/>
            </a:pPr>
            <a:r>
              <a:rPr lang="pt-PT" sz="2400"/>
              <a:t>Extract value from the reviews</a:t>
            </a:r>
          </a:p>
          <a:p>
            <a:pPr marL="285750" indent="-285750">
              <a:buFontTx/>
              <a:buChar char="-"/>
            </a:pPr>
            <a:endParaRPr lang="pt-PT" sz="2400"/>
          </a:p>
          <a:p>
            <a:pPr marL="285750" indent="-285750">
              <a:buFontTx/>
              <a:buChar char="-"/>
            </a:pPr>
            <a:r>
              <a:rPr lang="pt-PT" sz="2400"/>
              <a:t>Create a new feature to add to our models</a:t>
            </a:r>
          </a:p>
          <a:p>
            <a:pPr marL="285750" indent="-285750">
              <a:buFontTx/>
              <a:buChar char="-"/>
            </a:pPr>
            <a:endParaRPr lang="pt-PT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242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37AA447B-2100-F08C-5DF0-ACF16C18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360" y="3608070"/>
            <a:ext cx="1691640" cy="2537460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A82870-A5D3-3811-4FCD-64F3D1E85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5" y="3429000"/>
            <a:ext cx="37528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DC3A3-7769-A495-7C70-B13C7DADC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05" y="712470"/>
            <a:ext cx="5894900" cy="215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D1C9B-AC60-32FD-AB0F-03C2726B151E}"/>
              </a:ext>
            </a:extLst>
          </p:cNvPr>
          <p:cNvSpPr txBox="1"/>
          <p:nvPr/>
        </p:nvSpPr>
        <p:spPr>
          <a:xfrm>
            <a:off x="6451005" y="1829812"/>
            <a:ext cx="52799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PT" sz="2400"/>
              <a:t>Overall, grouped by and single analysis  perspective</a:t>
            </a:r>
          </a:p>
          <a:p>
            <a:pPr marL="285750" indent="-285750">
              <a:buFontTx/>
              <a:buChar char="-"/>
            </a:pPr>
            <a:endParaRPr lang="pt-PT" sz="2400"/>
          </a:p>
          <a:p>
            <a:pPr marL="285750" indent="-285750">
              <a:buFontTx/>
              <a:buChar char="-"/>
            </a:pPr>
            <a:r>
              <a:rPr lang="pt-PT" sz="2400"/>
              <a:t>Most of the comments tend to be positive</a:t>
            </a:r>
          </a:p>
          <a:p>
            <a:pPr marL="285750" indent="-285750">
              <a:buFontTx/>
              <a:buChar char="-"/>
            </a:pPr>
            <a:endParaRPr lang="pt-PT" sz="2400"/>
          </a:p>
          <a:p>
            <a:pPr marL="285750" indent="-285750">
              <a:buFontTx/>
              <a:buChar char="-"/>
            </a:pPr>
            <a:r>
              <a:rPr lang="pt-PT" sz="2400"/>
              <a:t>Most common words match the positive comments</a:t>
            </a:r>
          </a:p>
        </p:txBody>
      </p:sp>
    </p:spTree>
    <p:extLst>
      <p:ext uri="{BB962C8B-B14F-4D97-AF65-F5344CB8AC3E}">
        <p14:creationId xmlns:p14="http://schemas.microsoft.com/office/powerpoint/2010/main" val="36878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634E-DB05-BC09-1C0E-2E2A4DDC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Multivariate Linear Regression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FB7496-3BA9-2190-61B9-CD162C6E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07" y="1712503"/>
            <a:ext cx="107810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"Price</a:t>
            </a:r>
            <a:r>
              <a:rPr lang="en-US">
                <a:ea typeface="Calibri"/>
                <a:cs typeface="Calibri"/>
              </a:rPr>
              <a:t>" - dependent Variable (Y)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- Forward selection method for the independent variables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- Outliers were removed ( 3 standard deviations above/below the mean)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1B17ACFB-23A1-5123-EB39-476A4F2D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6" y="3617213"/>
            <a:ext cx="10575303" cy="22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634E-DB05-BC09-1C0E-2E2A4DDC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Multivariate Linear Regression</a:t>
            </a:r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4B11A1-011F-F1C8-EADF-E5AAF2B5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039" y="2239375"/>
            <a:ext cx="5641943" cy="2984138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9AAB0D8-D9B3-DBBE-8A09-03543D21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6" y="1357857"/>
            <a:ext cx="5084189" cy="47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CA6B-A86C-24D2-164B-C4C8B0F5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Clustering</a:t>
            </a:r>
            <a:r>
              <a:rPr lang="pt-PT"/>
              <a:t> – Data </a:t>
            </a:r>
            <a:r>
              <a:rPr lang="pt-PT" err="1"/>
              <a:t>Frame</a:t>
            </a:r>
            <a:endParaRPr lang="pt-PT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233348E-0E27-2430-BA43-2E84CEAB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27" y="1633245"/>
            <a:ext cx="5593965" cy="3941043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DCF0EEF-0CCA-71DA-2272-621CD3E4C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1" y="2042700"/>
            <a:ext cx="3344447" cy="2772599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046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CA6B-A86C-24D2-164B-C4C8B0F5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Clustering</a:t>
            </a:r>
            <a:r>
              <a:rPr lang="pt-PT"/>
              <a:t> – </a:t>
            </a:r>
            <a:r>
              <a:rPr lang="pt-PT" err="1"/>
              <a:t>Elbow</a:t>
            </a:r>
            <a:r>
              <a:rPr lang="pt-PT"/>
              <a:t> Method</a:t>
            </a:r>
          </a:p>
        </p:txBody>
      </p:sp>
      <p:pic>
        <p:nvPicPr>
          <p:cNvPr id="4" name="Content Placeholder 3" descr="Shape, rectangle&#10;&#10;Description automatically generated">
            <a:extLst>
              <a:ext uri="{FF2B5EF4-FFF2-40B4-BE49-F238E27FC236}">
                <a16:creationId xmlns:a16="http://schemas.microsoft.com/office/drawing/2014/main" id="{85CB0103-1D85-2640-F9CF-C6F9A2019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49" y="1575885"/>
            <a:ext cx="4903317" cy="3531405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5F0108-7961-8B96-C22A-A9C017C27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36" y="2828630"/>
            <a:ext cx="4932715" cy="1025916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45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0CA6B-A86C-24D2-164B-C4C8B0F5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Clustering</a:t>
            </a:r>
            <a:r>
              <a:rPr lang="pt-PT"/>
              <a:t> – </a:t>
            </a:r>
            <a:r>
              <a:rPr lang="pt-PT" err="1"/>
              <a:t>Visualization</a:t>
            </a:r>
            <a:endParaRPr lang="pt-PT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8152603-327C-2FB7-C487-5A5A98A9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7" y="1659079"/>
            <a:ext cx="4928382" cy="3539844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DC7C951-6386-CDCE-F713-BA70C9242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52" y="1659079"/>
            <a:ext cx="4927481" cy="3539843"/>
          </a:xfrm>
          <a:prstGeom prst="rect">
            <a:avLst/>
          </a:prstGeom>
          <a:ln w="12700" cap="sq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75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EA92-6165-A9CD-3B9C-D415A1A3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Classification</a:t>
            </a:r>
            <a:r>
              <a:rPr lang="pt-PT"/>
              <a:t> – </a:t>
            </a:r>
            <a:r>
              <a:rPr lang="pt-PT" err="1"/>
              <a:t>Logistic</a:t>
            </a:r>
            <a:r>
              <a:rPr lang="pt-PT"/>
              <a:t> </a:t>
            </a:r>
            <a:r>
              <a:rPr lang="pt-PT" err="1"/>
              <a:t>regression</a:t>
            </a:r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166EC-26AE-5C0B-2F7D-66A76111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92" y="2392366"/>
            <a:ext cx="4209743" cy="3153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28309-6D90-D1F5-B668-3D422901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052" y="2282358"/>
            <a:ext cx="3201471" cy="2207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EE49A-BD13-E5A5-1DB0-68F6C8127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052" y="4490269"/>
            <a:ext cx="3102998" cy="9563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C2009E-7457-F880-2C57-0E0917D5CB2C}"/>
              </a:ext>
            </a:extLst>
          </p:cNvPr>
          <p:cNvSpPr txBox="1"/>
          <p:nvPr/>
        </p:nvSpPr>
        <p:spPr>
          <a:xfrm>
            <a:off x="439524" y="2383776"/>
            <a:ext cx="406487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PT" sz="2400"/>
              <a:t>Low R2</a:t>
            </a:r>
          </a:p>
          <a:p>
            <a:pPr marL="285750" indent="-285750">
              <a:buFontTx/>
              <a:buChar char="-"/>
            </a:pPr>
            <a:endParaRPr lang="pt-PT" sz="2400"/>
          </a:p>
          <a:p>
            <a:pPr marL="285750" indent="-285750">
              <a:buFontTx/>
              <a:buChar char="-"/>
            </a:pPr>
            <a:r>
              <a:rPr lang="pt-PT" sz="2400"/>
              <a:t>Gives important information about the features</a:t>
            </a:r>
          </a:p>
          <a:p>
            <a:pPr marL="285750" indent="-285750">
              <a:buFontTx/>
              <a:buChar char="-"/>
            </a:pPr>
            <a:endParaRPr lang="pt-PT" sz="2400"/>
          </a:p>
          <a:p>
            <a:pPr marL="285750" indent="-285750">
              <a:buFontTx/>
              <a:buChar char="-"/>
            </a:pPr>
            <a:r>
              <a:rPr lang="pt-PT" sz="2400"/>
              <a:t>Requires backup of other classification models</a:t>
            </a:r>
          </a:p>
          <a:p>
            <a:pPr marL="285750" indent="-285750">
              <a:buFontTx/>
              <a:buChar char="-"/>
            </a:pPr>
            <a:endParaRPr lang="pt-PT"/>
          </a:p>
          <a:p>
            <a:endParaRPr lang="pt-P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A06E9-476D-A922-A7BA-1C9B3C70F882}"/>
              </a:ext>
            </a:extLst>
          </p:cNvPr>
          <p:cNvSpPr txBox="1"/>
          <p:nvPr/>
        </p:nvSpPr>
        <p:spPr>
          <a:xfrm>
            <a:off x="5181600" y="1186631"/>
            <a:ext cx="602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….</a:t>
            </a:r>
            <a:r>
              <a:rPr lang="pt-PT" err="1"/>
              <a:t>Superhosts</a:t>
            </a:r>
            <a:r>
              <a:rPr lang="pt-PT"/>
              <a:t> </a:t>
            </a:r>
            <a:r>
              <a:rPr lang="pt-PT" err="1"/>
              <a:t>clearly</a:t>
            </a:r>
            <a:r>
              <a:rPr lang="pt-PT"/>
              <a:t>  </a:t>
            </a:r>
            <a:r>
              <a:rPr lang="pt-PT" err="1"/>
              <a:t>have</a:t>
            </a:r>
            <a:r>
              <a:rPr lang="pt-PT"/>
              <a:t> a positive </a:t>
            </a:r>
            <a:r>
              <a:rPr lang="pt-PT" err="1"/>
              <a:t>impact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clients</a:t>
            </a:r>
            <a:r>
              <a:rPr lang="pt-PT"/>
              <a:t> </a:t>
            </a:r>
            <a:r>
              <a:rPr lang="pt-PT" err="1"/>
              <a:t>view</a:t>
            </a:r>
            <a:endParaRPr lang="pt-PT"/>
          </a:p>
          <a:p>
            <a:pPr marL="285750" indent="-285750">
              <a:buFontTx/>
              <a:buChar char="-"/>
            </a:pPr>
            <a:endParaRPr lang="pt-PT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616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741D45-D80C-A097-033B-65DF09E0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12725"/>
            <a:ext cx="10782300" cy="1325563"/>
          </a:xfrm>
        </p:spPr>
        <p:txBody>
          <a:bodyPr/>
          <a:lstStyle/>
          <a:p>
            <a:r>
              <a:rPr lang="pt-PT" err="1"/>
              <a:t>Classification</a:t>
            </a:r>
            <a:r>
              <a:rPr lang="pt-PT"/>
              <a:t> – SVM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Classification</a:t>
            </a:r>
            <a:r>
              <a:rPr lang="pt-PT"/>
              <a:t> </a:t>
            </a:r>
            <a:r>
              <a:rPr lang="pt-PT" err="1"/>
              <a:t>Tree</a:t>
            </a:r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52DF8-BAB2-1412-B2C6-9A3EF0D4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3" y="1930040"/>
            <a:ext cx="5156559" cy="3686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BEA94-FA4B-5A76-6CD8-5C6AB119F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6" t="10621"/>
          <a:stretch/>
        </p:blipFill>
        <p:spPr>
          <a:xfrm>
            <a:off x="5913146" y="2572378"/>
            <a:ext cx="6122795" cy="30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2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81D7-25B6-4AE2-89BB-7355B838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Index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0D57-DDBC-4935-ADAC-999A3182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 Motivation</a:t>
            </a:r>
          </a:p>
          <a:p>
            <a:r>
              <a:rPr lang="en-US" sz="2400"/>
              <a:t> Methodology</a:t>
            </a:r>
            <a:endParaRPr lang="en-US" sz="2400">
              <a:cs typeface="Calibri"/>
            </a:endParaRPr>
          </a:p>
          <a:p>
            <a:r>
              <a:rPr lang="en-US" sz="2400"/>
              <a:t> General Descriptive Analysis</a:t>
            </a:r>
            <a:endParaRPr lang="en-US" sz="2400">
              <a:cs typeface="Calibri"/>
            </a:endParaRPr>
          </a:p>
          <a:p>
            <a:r>
              <a:rPr lang="en-US" sz="2400"/>
              <a:t> Geospatial Analysis</a:t>
            </a:r>
            <a:endParaRPr lang="en-US" sz="2400">
              <a:cs typeface="Calibri"/>
            </a:endParaRPr>
          </a:p>
          <a:p>
            <a:r>
              <a:rPr lang="en-US" sz="2400">
                <a:sym typeface="Wingdings" panose="05000000000000000000" pitchFamily="2" charset="2"/>
              </a:rPr>
              <a:t> Sentiment Analysis</a:t>
            </a:r>
            <a:endParaRPr lang="en-US" sz="2400">
              <a:cs typeface="Calibri"/>
            </a:endParaRPr>
          </a:p>
          <a:p>
            <a:r>
              <a:rPr lang="en-US" sz="2400">
                <a:sym typeface="Wingdings" panose="05000000000000000000" pitchFamily="2" charset="2"/>
              </a:rPr>
              <a:t> Multivariate Linear Regression</a:t>
            </a:r>
            <a:endParaRPr lang="en-US" sz="2400">
              <a:cs typeface="Calibri"/>
            </a:endParaRPr>
          </a:p>
          <a:p>
            <a:r>
              <a:rPr lang="en-US" sz="2400">
                <a:sym typeface="Wingdings" panose="05000000000000000000" pitchFamily="2" charset="2"/>
              </a:rPr>
              <a:t> Clustering</a:t>
            </a:r>
            <a:endParaRPr lang="en-US" sz="2400">
              <a:cs typeface="Calibri"/>
            </a:endParaRPr>
          </a:p>
          <a:p>
            <a:r>
              <a:rPr lang="en-US" sz="2400">
                <a:sym typeface="Wingdings" panose="05000000000000000000" pitchFamily="2" charset="2"/>
              </a:rPr>
              <a:t> Classification</a:t>
            </a:r>
            <a:endParaRPr lang="en-US" sz="2400">
              <a:cs typeface="Calibri"/>
            </a:endParaRPr>
          </a:p>
          <a:p>
            <a:r>
              <a:rPr lang="en-US" sz="2400">
                <a:sym typeface="Wingdings" panose="05000000000000000000" pitchFamily="2" charset="2"/>
              </a:rPr>
              <a:t> Conclusion</a:t>
            </a:r>
            <a:endParaRPr lang="en-US">
              <a:sym typeface="Wingdings" panose="05000000000000000000" pitchFamily="2" charset="2"/>
            </a:endParaRPr>
          </a:p>
          <a:p>
            <a:pPr marL="0" lvl="2" indent="0">
              <a:buNone/>
            </a:pP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, outdoor, way, sidewalk&#10;&#10;Description automatically generated">
            <a:extLst>
              <a:ext uri="{FF2B5EF4-FFF2-40B4-BE49-F238E27FC236}">
                <a16:creationId xmlns:a16="http://schemas.microsoft.com/office/drawing/2014/main" id="{4AC3A3D3-2D2E-99E0-8277-F8E53F09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5" r="561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6" name="Freeform: Shape 1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E4871-97CD-FE4F-4BE0-C7ADBE24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9683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293D6-C50F-33C4-74FC-DB96F1D9B465}"/>
              </a:ext>
            </a:extLst>
          </p:cNvPr>
          <p:cNvSpPr txBox="1"/>
          <p:nvPr/>
        </p:nvSpPr>
        <p:spPr>
          <a:xfrm>
            <a:off x="371094" y="2718054"/>
            <a:ext cx="3438906" cy="32232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/>
              <a:t>Superhost</a:t>
            </a:r>
            <a:r>
              <a:rPr lang="en-US" sz="2400"/>
              <a:t> Status influences accommodation attractiveness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Higher number of bedrooms, review scores, as well as review polarity often correlate with higher accommodation pricing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Listings in municipalities with lower coefficients of location do not necessarily correspond to lower pricings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667020-82DC-1D2E-C0A4-71694E9C0EB3}"/>
              </a:ext>
            </a:extLst>
          </p:cNvPr>
          <p:cNvSpPr/>
          <p:nvPr/>
        </p:nvSpPr>
        <p:spPr>
          <a:xfrm>
            <a:off x="225083" y="675249"/>
            <a:ext cx="1055077" cy="4860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4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61ED-0E3B-4127-B766-DCBB31C8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8" name="Graphic 5" descr="Question mark">
            <a:extLst>
              <a:ext uri="{FF2B5EF4-FFF2-40B4-BE49-F238E27FC236}">
                <a16:creationId xmlns:a16="http://schemas.microsoft.com/office/drawing/2014/main" id="{CDDF6206-9C6D-4546-55FA-BD8E05ED6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5626" y="1863801"/>
            <a:ext cx="444074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C48CA-3A35-25B4-1613-C9578D8D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/>
              <a:t>Motivation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95C3-F7B7-D2A9-D35E-063BD86A9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2405067"/>
            <a:ext cx="6246564" cy="3729034"/>
          </a:xfrm>
        </p:spPr>
        <p:txBody>
          <a:bodyPr>
            <a:normAutofit/>
          </a:bodyPr>
          <a:lstStyle/>
          <a:p>
            <a:r>
              <a:rPr lang="de-DE" sz="2000"/>
              <a:t> 	</a:t>
            </a: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Airbnb has a significant impact on the 	tourism in Lisbon</a:t>
            </a:r>
          </a:p>
          <a:p>
            <a:r>
              <a:rPr lang="en-US" sz="2400">
                <a:latin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Since 2010 the number of Airbnb 		accommodation is 	increasing constantly </a:t>
            </a:r>
          </a:p>
          <a:p>
            <a:pPr marL="0" indent="0">
              <a:buNone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	</a:t>
            </a: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Current number of</a:t>
            </a: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Airbnb listings: ~19.000</a:t>
            </a:r>
          </a:p>
          <a:p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Research question:</a:t>
            </a:r>
          </a:p>
          <a:p>
            <a:pPr marL="0" indent="0">
              <a:buNone/>
            </a:pP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What are the factors that make an Airbnb 					accommodation more attractive?</a:t>
            </a:r>
          </a:p>
          <a:p>
            <a:pPr marL="0" indent="0"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ostcard from Portugal: Row Houses in Lisbon | Inside Europe">
            <a:extLst>
              <a:ext uri="{FF2B5EF4-FFF2-40B4-BE49-F238E27FC236}">
                <a16:creationId xmlns:a16="http://schemas.microsoft.com/office/drawing/2014/main" id="{E844F002-1239-3B41-7A91-1240F90D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" r="1" b="1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7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6238-7CB1-367E-C88E-5C2E79CD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Methodology – CRISP-DM</a:t>
            </a:r>
          </a:p>
        </p:txBody>
      </p:sp>
      <p:pic>
        <p:nvPicPr>
          <p:cNvPr id="4" name="Picture 3" descr="CRISP-DM, one AI/ML Lifecycle - Tribloom">
            <a:extLst>
              <a:ext uri="{FF2B5EF4-FFF2-40B4-BE49-F238E27FC236}">
                <a16:creationId xmlns:a16="http://schemas.microsoft.com/office/drawing/2014/main" id="{607F8D09-E41E-C522-35BB-009337D0B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68" y="1308273"/>
            <a:ext cx="4660135" cy="46690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83B2AA-CC3B-6DE4-C83B-A18AEBB7872D}"/>
              </a:ext>
            </a:extLst>
          </p:cNvPr>
          <p:cNvSpPr txBox="1">
            <a:spLocks/>
          </p:cNvSpPr>
          <p:nvPr/>
        </p:nvSpPr>
        <p:spPr>
          <a:xfrm>
            <a:off x="8176921" y="1065273"/>
            <a:ext cx="3509768" cy="7972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indent="0" algn="ctr" defTabSz="1800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dk1"/>
                </a:solidFill>
              </a:defRPr>
            </a:lvl1pPr>
            <a:lvl2pPr marL="685800" indent="-228600" defTabSz="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dk1"/>
                </a:solidFill>
              </a:defRPr>
            </a:lvl2pPr>
            <a:lvl3pPr marL="1143000" indent="-228600" defTabSz="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dk1"/>
                </a:solidFill>
              </a:defRPr>
            </a:lvl3pPr>
            <a:lvl4pPr marL="1600200" indent="-228600" defTabSz="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4pPr>
            <a:lvl5pPr marL="2057400" indent="-228600" defTabSz="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Data collection, data properties, and data quality</a:t>
            </a:r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421631-D687-24E5-CB93-E358CE594DDE}"/>
              </a:ext>
            </a:extLst>
          </p:cNvPr>
          <p:cNvSpPr txBox="1">
            <a:spLocks/>
          </p:cNvSpPr>
          <p:nvPr/>
        </p:nvSpPr>
        <p:spPr>
          <a:xfrm>
            <a:off x="8505961" y="2720903"/>
            <a:ext cx="3509768" cy="10369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180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All activities up to the creation of the final data set</a:t>
            </a:r>
            <a:endParaRPr lang="pt-PT" sz="20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7E7C95-F572-71C8-A72C-95087C485577}"/>
              </a:ext>
            </a:extLst>
          </p:cNvPr>
          <p:cNvSpPr txBox="1">
            <a:spLocks/>
          </p:cNvSpPr>
          <p:nvPr/>
        </p:nvSpPr>
        <p:spPr>
          <a:xfrm>
            <a:off x="8176921" y="4606166"/>
            <a:ext cx="3509768" cy="10369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180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Application of various modelling techniques</a:t>
            </a:r>
            <a:endParaRPr lang="pt-PT" sz="20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2F1C6-C057-245A-9611-3AE31F5FDCEB}"/>
              </a:ext>
            </a:extLst>
          </p:cNvPr>
          <p:cNvSpPr txBox="1">
            <a:spLocks/>
          </p:cNvSpPr>
          <p:nvPr/>
        </p:nvSpPr>
        <p:spPr>
          <a:xfrm>
            <a:off x="379185" y="4797885"/>
            <a:ext cx="3509768" cy="10369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180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Performance of the models in relation to the business objectives are assessed</a:t>
            </a:r>
            <a:endParaRPr lang="pt-PT" sz="2000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6FF139D8-3F32-A995-CB16-A2E2B5E0AE8B}"/>
              </a:ext>
            </a:extLst>
          </p:cNvPr>
          <p:cNvSpPr/>
          <p:nvPr/>
        </p:nvSpPr>
        <p:spPr>
          <a:xfrm>
            <a:off x="4483865" y="1762699"/>
            <a:ext cx="1612135" cy="1036924"/>
          </a:xfrm>
          <a:prstGeom prst="donut">
            <a:avLst>
              <a:gd name="adj" fmla="val 654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C3E639-55F3-CAC4-EDE7-A8396A55A84F}"/>
              </a:ext>
            </a:extLst>
          </p:cNvPr>
          <p:cNvSpPr txBox="1">
            <a:spLocks/>
          </p:cNvSpPr>
          <p:nvPr/>
        </p:nvSpPr>
        <p:spPr>
          <a:xfrm>
            <a:off x="379185" y="1564410"/>
            <a:ext cx="3509768" cy="10369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180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/>
              <a:t>Understanding the project goals and requirements from a business perspective</a:t>
            </a:r>
            <a:endParaRPr lang="pt-PT" sz="2000"/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8B690A9F-6B84-0360-92FA-C9213DC925C8}"/>
              </a:ext>
            </a:extLst>
          </p:cNvPr>
          <p:cNvSpPr/>
          <p:nvPr/>
        </p:nvSpPr>
        <p:spPr>
          <a:xfrm>
            <a:off x="6113257" y="1763383"/>
            <a:ext cx="1612135" cy="1036924"/>
          </a:xfrm>
          <a:prstGeom prst="donut">
            <a:avLst>
              <a:gd name="adj" fmla="val 654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17878398-AE1A-0BDF-A20F-3812A3982A87}"/>
              </a:ext>
            </a:extLst>
          </p:cNvPr>
          <p:cNvSpPr/>
          <p:nvPr/>
        </p:nvSpPr>
        <p:spPr>
          <a:xfrm>
            <a:off x="6690912" y="2677820"/>
            <a:ext cx="1612135" cy="1036924"/>
          </a:xfrm>
          <a:prstGeom prst="donut">
            <a:avLst>
              <a:gd name="adj" fmla="val 654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884DBD3C-CD79-0734-549F-460D117EB2DC}"/>
              </a:ext>
            </a:extLst>
          </p:cNvPr>
          <p:cNvSpPr/>
          <p:nvPr/>
        </p:nvSpPr>
        <p:spPr>
          <a:xfrm>
            <a:off x="6690911" y="3632879"/>
            <a:ext cx="1612135" cy="1036924"/>
          </a:xfrm>
          <a:prstGeom prst="donut">
            <a:avLst>
              <a:gd name="adj" fmla="val 654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5D5EA603-AB32-C24B-B5FF-893BFE33E5C9}"/>
              </a:ext>
            </a:extLst>
          </p:cNvPr>
          <p:cNvSpPr/>
          <p:nvPr/>
        </p:nvSpPr>
        <p:spPr>
          <a:xfrm>
            <a:off x="5307189" y="4512803"/>
            <a:ext cx="1612135" cy="1036924"/>
          </a:xfrm>
          <a:prstGeom prst="donut">
            <a:avLst>
              <a:gd name="adj" fmla="val 654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9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5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D0D3-81B9-BAF6-6E94-42F2D6B3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General Descriptive Statistics</a:t>
            </a:r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2B17D87-EE68-54F9-793A-95A46C5D7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1"/>
          <a:stretch/>
        </p:blipFill>
        <p:spPr>
          <a:xfrm>
            <a:off x="88083" y="1465246"/>
            <a:ext cx="5684703" cy="4715218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5C20C54-5D6F-D776-032C-A1821B3F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85" y="1465245"/>
            <a:ext cx="6496332" cy="3959128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</p:spPr>
      </p:pic>
    </p:spTree>
    <p:extLst>
      <p:ext uri="{BB962C8B-B14F-4D97-AF65-F5344CB8AC3E}">
        <p14:creationId xmlns:p14="http://schemas.microsoft.com/office/powerpoint/2010/main" val="60640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D0D3-81B9-BAF6-6E94-42F2D6B3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General Descriptive Statistics</a:t>
            </a:r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E70B3F86-D54C-EA4D-F937-75B1A4467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1" b="4031"/>
          <a:stretch/>
        </p:blipFill>
        <p:spPr bwMode="auto">
          <a:xfrm>
            <a:off x="-2736" y="1964004"/>
            <a:ext cx="3781519" cy="3870076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D442255A-CDA7-9AA0-73A9-0BFE6BDB0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12" y="1964004"/>
            <a:ext cx="4261426" cy="3843213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21D77A67-4EBF-3E94-B19E-EF02748F7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7" b="7036"/>
          <a:stretch/>
        </p:blipFill>
        <p:spPr bwMode="auto">
          <a:xfrm>
            <a:off x="3944296" y="1964004"/>
            <a:ext cx="4018168" cy="4054549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789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D0D3-81B9-BAF6-6E94-42F2D6B3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General Descriptive Statistics</a:t>
            </a:r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9447CF1-FD2B-4E6C-23A6-2ACA54A7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244" y="1605799"/>
            <a:ext cx="5889087" cy="4122971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2E9857C-2F7B-46EE-CFA3-B77AB387D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5" t="3480" r="6235"/>
          <a:stretch/>
        </p:blipFill>
        <p:spPr bwMode="auto">
          <a:xfrm>
            <a:off x="230669" y="1700710"/>
            <a:ext cx="5787529" cy="3933148"/>
          </a:xfrm>
          <a:prstGeom prst="rect">
            <a:avLst/>
          </a:prstGeom>
          <a:ln w="12700" cap="sq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377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5413-6E84-ECE6-392D-17AA7CF9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Geospatial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E657-4E4D-668F-2E10-DF838FBCC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215" y="1076194"/>
            <a:ext cx="4881491" cy="4398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cs typeface="Calibri"/>
              </a:rPr>
              <a:t>Method:</a:t>
            </a:r>
          </a:p>
          <a:p>
            <a:pPr defTabSz="914400">
              <a:buNone/>
            </a:pPr>
            <a:endParaRPr lang="en-US">
              <a:cs typeface="Calibri"/>
            </a:endParaRPr>
          </a:p>
          <a:p>
            <a:pPr marL="0" indent="0" defTabSz="914400">
              <a:buNone/>
            </a:pPr>
            <a:r>
              <a:rPr lang="en-US" sz="2400"/>
              <a:t>- Folium to create Leaflet maps</a:t>
            </a:r>
            <a:endParaRPr lang="en-US" sz="2400">
              <a:cs typeface="Calibri" panose="020F0502020204030204"/>
            </a:endParaRPr>
          </a:p>
          <a:p>
            <a:pPr marL="285750" indent="-285750" defTabSz="914400">
              <a:buFontTx/>
              <a:buChar char="-"/>
            </a:pPr>
            <a:endParaRPr lang="en-US" sz="2400"/>
          </a:p>
          <a:p>
            <a:pPr marL="285750" indent="-285750" defTabSz="914400">
              <a:buFontTx/>
              <a:buChar char="-"/>
            </a:pPr>
            <a:r>
              <a:rPr lang="en-US" sz="2400"/>
              <a:t>OpenStreetMap as geographic</a:t>
            </a:r>
            <a:endParaRPr lang="en-US" sz="2400">
              <a:cs typeface="Calibri"/>
            </a:endParaRPr>
          </a:p>
          <a:p>
            <a:pPr marL="0" indent="0" defTabSz="914400">
              <a:buFontTx/>
              <a:buNone/>
            </a:pPr>
            <a:r>
              <a:rPr lang="en-US" sz="2400"/>
              <a:t>   database 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951F6AFE-20E4-2CC5-925C-B7BFB9566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8" r="18172" b="281"/>
          <a:stretch/>
        </p:blipFill>
        <p:spPr>
          <a:xfrm>
            <a:off x="655165" y="1624008"/>
            <a:ext cx="5484138" cy="37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8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5688C9-4B57-6B26-9BB5-89BBC72D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07" y="212725"/>
            <a:ext cx="10781099" cy="1325563"/>
          </a:xfrm>
        </p:spPr>
        <p:txBody>
          <a:bodyPr/>
          <a:lstStyle/>
          <a:p>
            <a:r>
              <a:rPr lang="en-US" sz="4400"/>
              <a:t>Geospatial Analysis</a:t>
            </a:r>
            <a:endParaRPr lang="en-US"/>
          </a:p>
        </p:txBody>
      </p: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301FA1E8-D5AD-6036-A41B-04376CF04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r="24078" b="277"/>
          <a:stretch/>
        </p:blipFill>
        <p:spPr>
          <a:xfrm>
            <a:off x="762786" y="2863816"/>
            <a:ext cx="4881858" cy="28271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B9CA75-E36D-D173-05CB-FFD0FF0A1E55}"/>
              </a:ext>
            </a:extLst>
          </p:cNvPr>
          <p:cNvSpPr/>
          <p:nvPr/>
        </p:nvSpPr>
        <p:spPr>
          <a:xfrm>
            <a:off x="807563" y="1424231"/>
            <a:ext cx="227815" cy="2278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11F2B-2DFA-83F5-AEE7-7D4C8A3AB521}"/>
              </a:ext>
            </a:extLst>
          </p:cNvPr>
          <p:cNvSpPr txBox="1"/>
          <p:nvPr/>
        </p:nvSpPr>
        <p:spPr>
          <a:xfrm>
            <a:off x="1118647" y="1299330"/>
            <a:ext cx="51784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ea typeface="+mn-lt"/>
                <a:cs typeface="+mn-lt"/>
              </a:rPr>
              <a:t>Housings belonging to the host </a:t>
            </a:r>
            <a:endParaRPr lang="en-US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with the highest number of apartments</a:t>
            </a:r>
            <a:endParaRPr lang="en-US">
              <a:ea typeface="+mn-lt"/>
              <a:cs typeface="+mn-lt"/>
            </a:endParaRPr>
          </a:p>
          <a:p>
            <a:r>
              <a:rPr lang="en-GB" sz="2400">
                <a:ea typeface="+mn-lt"/>
                <a:cs typeface="+mn-lt"/>
              </a:rPr>
              <a:t>offered on Airbnb.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1" name="Picture 6" descr="Map&#10;&#10;Description automatically generated">
            <a:extLst>
              <a:ext uri="{FF2B5EF4-FFF2-40B4-BE49-F238E27FC236}">
                <a16:creationId xmlns:a16="http://schemas.microsoft.com/office/drawing/2014/main" id="{911A120B-3A87-AAB8-2718-7A7A54E95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3" t="-926" r="41023" b="1389"/>
          <a:stretch/>
        </p:blipFill>
        <p:spPr>
          <a:xfrm>
            <a:off x="7301061" y="2770936"/>
            <a:ext cx="3504318" cy="30129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D0C68-3F84-FE60-70AF-18DF255FDEE9}"/>
              </a:ext>
            </a:extLst>
          </p:cNvPr>
          <p:cNvSpPr txBox="1"/>
          <p:nvPr/>
        </p:nvSpPr>
        <p:spPr>
          <a:xfrm>
            <a:off x="7811677" y="1534999"/>
            <a:ext cx="39215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1% of the most expensive</a:t>
            </a:r>
            <a:endParaRPr lang="en-US"/>
          </a:p>
          <a:p>
            <a:r>
              <a:rPr lang="en-GB" sz="2400"/>
              <a:t>Airbnb apartments</a:t>
            </a:r>
            <a:endParaRPr lang="en-GB"/>
          </a:p>
        </p:txBody>
      </p:sp>
      <p:pic>
        <p:nvPicPr>
          <p:cNvPr id="15" name="Picture 10" descr="Shape, arrow, circle&#10;&#10;Description automatically generated">
            <a:extLst>
              <a:ext uri="{FF2B5EF4-FFF2-40B4-BE49-F238E27FC236}">
                <a16:creationId xmlns:a16="http://schemas.microsoft.com/office/drawing/2014/main" id="{4466A5F2-2979-8AB9-3625-C8EE41DA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567" y="1673257"/>
            <a:ext cx="542042" cy="5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19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B2A4B5908A5D4A8C4B1ED1E0843E59" ma:contentTypeVersion="7" ma:contentTypeDescription="Create a new document." ma:contentTypeScope="" ma:versionID="81d4667b1fb581bfd6561020933c1b2c">
  <xsd:schema xmlns:xsd="http://www.w3.org/2001/XMLSchema" xmlns:xs="http://www.w3.org/2001/XMLSchema" xmlns:p="http://schemas.microsoft.com/office/2006/metadata/properties" xmlns:ns2="37e049a0-3925-4f46-a490-af295299e38b" targetNamespace="http://schemas.microsoft.com/office/2006/metadata/properties" ma:root="true" ma:fieldsID="10d690f69d9c822333bb9e69d2b07258" ns2:_="">
    <xsd:import namespace="37e049a0-3925-4f46-a490-af295299e3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049a0-3925-4f46-a490-af295299e3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48f9566-069b-479b-843d-4f6c74a4a3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e049a0-3925-4f46-a490-af295299e3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455ACD3-B08C-4651-86AE-0A6F8BA857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B0556-626B-40B8-9C58-1EC1999F553C}"/>
</file>

<file path=customXml/itemProps3.xml><?xml version="1.0" encoding="utf-8"?>
<ds:datastoreItem xmlns:ds="http://schemas.openxmlformats.org/officeDocument/2006/customXml" ds:itemID="{1AAE8C41-1AFF-4D0F-B770-0540019AB958}">
  <ds:schemaRefs>
    <ds:schemaRef ds:uri="37e049a0-3925-4f46-a490-af295299e38b"/>
    <ds:schemaRef ds:uri="5738ca4f-a0f1-4117-8d5a-88f5cba9b2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What are the factors that make an Airbnb accommodation more attractive?</vt:lpstr>
      <vt:lpstr>Index</vt:lpstr>
      <vt:lpstr>Motivation</vt:lpstr>
      <vt:lpstr>Methodology – CRISP-DM</vt:lpstr>
      <vt:lpstr>General Descriptive Statistics</vt:lpstr>
      <vt:lpstr>General Descriptive Statistics</vt:lpstr>
      <vt:lpstr>General Descriptive Statistics</vt:lpstr>
      <vt:lpstr>Geospatial Analysis</vt:lpstr>
      <vt:lpstr>Geospatial Analysis</vt:lpstr>
      <vt:lpstr>Hypothesis Testing</vt:lpstr>
      <vt:lpstr>Sentiment Analysis</vt:lpstr>
      <vt:lpstr>PowerPoint Presentation</vt:lpstr>
      <vt:lpstr>Multivariate Linear Regression</vt:lpstr>
      <vt:lpstr>Multivariate Linear Regression</vt:lpstr>
      <vt:lpstr>Clustering – Data Frame</vt:lpstr>
      <vt:lpstr>Clustering – Elbow Method</vt:lpstr>
      <vt:lpstr>Clustering – Visualization</vt:lpstr>
      <vt:lpstr>Classification – Logistic regression</vt:lpstr>
      <vt:lpstr>Classification – SVM and Classification Tree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report</dc:title>
  <dc:creator>Alexis Driesen</dc:creator>
  <cp:revision>1</cp:revision>
  <dcterms:created xsi:type="dcterms:W3CDTF">2021-11-07T14:55:06Z</dcterms:created>
  <dcterms:modified xsi:type="dcterms:W3CDTF">2022-05-17T08:26:14Z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0x01010004B2A4B5908A5D4A8C4B1ED1E0843E59</vt:lpwstr>
  </property>
  <property fmtid="{D5CDD505-2E9C-101B-9397-08002B2CF9AE}" pid="3" name="Order">
    <vt:r8>2400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